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909" r:id="rId5"/>
  </p:sldMasterIdLst>
  <p:notesMasterIdLst>
    <p:notesMasterId r:id="rId17"/>
  </p:notesMasterIdLst>
  <p:sldIdLst>
    <p:sldId id="256" r:id="rId6"/>
    <p:sldId id="265" r:id="rId7"/>
    <p:sldId id="288" r:id="rId8"/>
    <p:sldId id="287" r:id="rId9"/>
    <p:sldId id="291" r:id="rId10"/>
    <p:sldId id="274" r:id="rId11"/>
    <p:sldId id="282" r:id="rId12"/>
    <p:sldId id="285" r:id="rId13"/>
    <p:sldId id="292" r:id="rId14"/>
    <p:sldId id="290" r:id="rId15"/>
    <p:sldId id="289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mheden Magnus" initials="GM" lastIdx="2" clrIdx="0">
    <p:extLst>
      <p:ext uri="{19B8F6BF-5375-455C-9EA6-DF929625EA0E}">
        <p15:presenceInfo xmlns:p15="http://schemas.microsoft.com/office/powerpoint/2012/main" userId="S-1-5-21-2979246621-1925778976-876374310-319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1908" autoAdjust="0"/>
  </p:normalViewPr>
  <p:slideViewPr>
    <p:cSldViewPr snapToGrid="0">
      <p:cViewPr varScale="1">
        <p:scale>
          <a:sx n="105" d="100"/>
          <a:sy n="105" d="100"/>
        </p:scale>
        <p:origin x="9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9-04-18T13:19:11.9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674">
    <iact:property name="dataType"/>
    <iact:actionData xml:id="d0">
      <inkml:trace xmlns:inkml="http://www.w3.org/2003/InkML" xml:id="stk0" contextRef="#ctx0" brushRef="#br0">26403 10323 0,'0'-22'8,"0"-23"51,0 23-30,-23 22 2,1-22-24,0 22 17,-44-22-17,44 22 2,-23-22 3,-21-1-9,21 23 8,-21 0-6,22-44 6,-23 44-6,1 0 6,22-22-5,21 22 4,-21 0-5,22 0 5,-45 0-4,23-22 5,0 22-5,22 0 4,-45 0-3,45 0 2,-22 0-2,0 0 2,21 0-1,1 0-3,0 0 5,-22 0-4,0 0 11,21 0-7,-21 0 6,22 0-1,-22 0 8,21 0-7,-21 22 11,44 0-12,-22-22-9,22 22 21,-22-22-15,0 45-2,0-23 22,22 0-15,-23 0-12,1 22 23,22-21-24,-22-1 8,22 0 9,0 0-5,-22 0-6,22 0 6,0 23 21,-22-45-29,22 22 2,0 0 13,0 22-13,0-22 6,0 23 5,0-23-4,0 22-2,0-22 9,0 23-16,0-23 17,0 22-9,0-22 0,0 22 0,0-21 0,0 21-3,0-22-10,0 22 15,0-21-5,0 21 3,0-22-5,0 22 5,0-22 0,0 23 0,0-23-3,0 0 20,0 0-26,0 0 1,0 0 9,0 1-7,0-1-4,0 0 9,22 0 1,22 45 0,-44-45 11,0 0-21,22 22 9,1-22-6,-23 0 0,22-22-2,0 23 2,22-1 14,-22 0-16,0 0 2,1 0 1,-1-22 6,22 0-10,-22 22 9,23-22-4,-23 23-6,0-1 6,0-22 5,0 0-10,22 22 18,-21-22-17,21 0 9,-22 0-7,0 22 1,22-22-4,-21 0 2,21 0 0,-22 22 2,22-22-4,-22 0 4,23 0-4,-23 0 4,44 22-4,-21-22 5,-1 0-6,22 0 7,-43 0-8,21 0 6,0 0-1,0 0 0,-21 0-4,-1 0 5,0 0-5,0 0 11,22 0 0,-21 0 0,21 0 1,-22 0-1,-22-22-9,22 22 3,0 0-3,-22-22 5,22 22-10,23 0 9,-1-44 5,-22 22 21,0-1-21,0 1-5,-22 0 4,45 0-6,-23 0-4,0 0 11,-22-1 0,0 1-6,22 22-4,-22-22 4,22 0-3,-22 0 19,45-22-10,-45 21 7,0 1 4,22 0-13,-22 0 0,0 0 1,22-23 3,0 23-10,-22 0 15,0 0-13,0 0 13,0 0-13,0 0 11,0-1-6,0 1 2,0 0-2,0-22 11,0 22-20,0 0 19,0-1-18,0 1 10,0 0 1,0 0-2,0 0-12,0 0 14,0-1-2,0 1 0,0 0-6,0 0 6,0 0 5,-22 0-10,22 0 2,0-1 4,-22 1-9,22 0 8,-22 0 2,22 0-2,0 0 1,-22 22 3,22-22-9,-23-1 11,23 1-12,-22 22 6,22-22 14,0-22-8,-22 22 1,22-1-4,-22 1-8,0 22-6,22-22 22,0 0-23,-22 0 13,-1-22 10,1 44-12,22-23 1,-22 23 5,0-44-3,0 44-2,22-22 8,-22 22-10,0-22 2,-1 0 12,-21 22-7,0-45 2,22 45 10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25EE0-38A7-4497-AF8F-D22F3C806EA7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F0C6F-CC13-4A5A-8AF6-BBA03A53DE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089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Map of  </a:t>
            </a:r>
            <a:r>
              <a:rPr lang="en-GB" noProof="0" dirty="0" err="1"/>
              <a:t>Björkö</a:t>
            </a:r>
            <a:r>
              <a:rPr lang="en-GB" noProof="0" dirty="0"/>
              <a:t> in </a:t>
            </a:r>
            <a:r>
              <a:rPr lang="en-GB" noProof="0" dirty="0" err="1"/>
              <a:t>Tjust</a:t>
            </a:r>
            <a:r>
              <a:rPr lang="en-GB" noProof="0" dirty="0"/>
              <a:t> archipelago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401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Forestry in the </a:t>
            </a:r>
            <a:r>
              <a:rPr lang="en-GB" dirty="0" err="1"/>
              <a:t>archepilago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978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lindholmen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51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lindholmen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7767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Construction of ground floor for extension of the stable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37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1" u="none" strike="noStrike" dirty="0" err="1">
                <a:solidFill>
                  <a:srgbClr val="2285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Parnassius</a:t>
            </a:r>
            <a:r>
              <a:rPr lang="en-GB" b="0" i="1" u="none" strike="noStrike" dirty="0">
                <a:solidFill>
                  <a:srgbClr val="2285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1" u="none" strike="noStrike" dirty="0" err="1">
                <a:solidFill>
                  <a:srgbClr val="2285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apollo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708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Magnus </a:t>
            </a:r>
            <a:r>
              <a:rPr lang="en-GB" dirty="0" err="1"/>
              <a:t>Alvarsson</a:t>
            </a:r>
            <a:r>
              <a:rPr lang="en-GB" dirty="0"/>
              <a:t> (Landowner)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0C6F-CC13-4A5A-8AF6-BBA03A53DED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621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2A2A57-6279-4EEC-B6C0-5BFD5A66E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5217C8C-CC69-41A7-8924-7BF3E56A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68F597-797D-4C70-93AE-F9A69D4D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EA48B4-347F-4524-AA2C-460A6FA5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7F6E61-9C76-408B-A580-1569D50E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42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BD7E52-A613-45DC-AD3A-F29386F8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823859-6A51-49E8-8010-AE6C8FF66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8A91AE-747F-4602-96AE-F3D6CE2D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CF29CF-A630-4571-851A-C5F59560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0F7C65-282A-4BB8-90CF-3D764B9B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2BCDCF9-8C9D-4D9F-82A7-E4D9D05EF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78D3C3E-512B-4069-9ACF-246A3850B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AC42F2-2EA3-4B61-A719-AC19815A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20D5F0-1904-48D9-9F81-E54E2915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F002D7-CC12-49DC-99DF-30437E47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41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52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47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40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32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583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06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94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2B9632-CDBC-4B3F-8C5A-5C169F8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3F1CC-BD4F-4AB3-9335-FC864F27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37576F-FED8-49EB-84CA-73CA7AAA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06A5D7-772E-4BC0-BC18-6B94E884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C02FAD-1DDA-481B-8163-CED13CAF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1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30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23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883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CBD1EE-7E5D-4AD8-9B6D-5EB7B5E3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51937F-FF35-40DD-92A9-F4778698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0B97DF-0DCD-4C48-8AF6-8970229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16FF99-A930-4E69-AAE4-B1E62573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B459E1-22C5-4A2E-B3B4-4E1942BF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65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7ED762-BE8C-492F-9171-F8EFDF06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3597C3-181D-48C8-ADD9-293EF164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4D30F06-4C78-434A-A266-C66D94D59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C104E6-2DE6-45EA-A966-90485E37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7B55B4-B522-4B8F-932F-4EE19054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99558F-10B0-43CB-839C-43C92409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2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F8150E-4299-475B-AE51-B32B91BD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2194CC-C5E9-43C1-84C3-660309C11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1C93AC-5379-4CD5-9871-B23389E01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A4941A-1062-4A76-8D6C-299748FE4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624A783-B7A3-442E-AC8B-AE20CB8A1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B885A28-8DAA-4C5F-A707-7D730879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90A0D0F-01D0-43CC-A25C-413C59B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9B43DE-A60A-404C-A69C-5A1BFFBA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97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17196-15CC-43B9-ADD9-B42504D0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00D02B-5D28-4C9F-A920-6BD9506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1A22285-DAA3-436E-8C2B-1C110E02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D20687-ACEE-42E0-AD1E-3717FB24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97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DAFCC8-DEF6-4DCD-A277-82BAE271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E2935F-DF84-422B-BF9F-E85A87E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C8C4A8-0387-4779-B5FD-19B0878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0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2C9D9-80D6-4784-ABEE-9F4116A6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1FE962-0E26-495C-9E01-C934D6FE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FB38EE-568F-4465-AC88-42AF45FD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84A60D-2D75-45DE-B203-6CF8C65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83D400-562C-4F5F-985B-62653481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562F5BA-A9F3-4F8E-B203-1997962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044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3CF36-D0C1-47D2-A123-2F31C879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B3B9A9-99E2-425C-8ACA-6714B0B4E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F517A2-6194-42AC-B49D-2154AB57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B93B0EE-1DB4-4218-88A1-D2B601F0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76B226-3568-4AC6-A4FC-7EECBC67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A2CC90-56F6-43E5-B994-96C5FE00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21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E7D4E56-2C07-4B49-9938-9162B43C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EE06FA-C935-48F9-A226-F9C74DF4B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D388F4-9A81-4486-93BB-EFB28AD3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99A7CA-29CD-49C8-857E-CA366BDB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BB43DB-6681-4D71-82F7-3C5AFFE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13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6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objekt 73">
            <a:extLst>
              <a:ext uri="{FF2B5EF4-FFF2-40B4-BE49-F238E27FC236}">
                <a16:creationId xmlns:a16="http://schemas.microsoft.com/office/drawing/2014/main" id="{E2296947-19B5-4763-A8C3-927894319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-2" b="74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32F201CC-625F-4874-9E33-AE3865FBE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357"/>
          <a:stretch/>
        </p:blipFill>
        <p:spPr>
          <a:xfrm>
            <a:off x="-1267749" y="2699532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A6BB77-28C2-4BA4-961A-5F735912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707" y="1492154"/>
            <a:ext cx="4820134" cy="1635639"/>
          </a:xfrm>
        </p:spPr>
        <p:txBody>
          <a:bodyPr anchor="t">
            <a:normAutofit/>
          </a:bodyPr>
          <a:lstStyle/>
          <a:p>
            <a:pPr algn="l"/>
            <a:r>
              <a:rPr lang="en-GB" sz="4800">
                <a:solidFill>
                  <a:srgbClr val="1A7BE6"/>
                </a:solidFill>
              </a:rPr>
              <a:t>LIFE Coast Benefit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9B09AC-B821-4F4F-9A12-D187F565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7707" y="3127793"/>
            <a:ext cx="5033093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3200">
                <a:solidFill>
                  <a:srgbClr val="1A7BE6"/>
                </a:solidFill>
              </a:rPr>
              <a:t>Björkö Tjust archipelago</a:t>
            </a:r>
            <a:r>
              <a:rPr lang="en-GB" sz="1800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7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C968E73-4E14-44C9-8DB0-8CA6F70C9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b="19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E5D25FE-5DD7-401E-ACDD-B6B0136AB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973" y="238842"/>
            <a:ext cx="124978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130D2D-3C59-4A00-A96C-E5FFCBD22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b="49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BCC18A3-74F2-4C78-A69C-1DF9D490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973" y="238842"/>
            <a:ext cx="124978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237A897-8341-4C48-8CBC-87610F569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4" t="9311" r="3725" b="13020"/>
          <a:stretch/>
        </p:blipFill>
        <p:spPr>
          <a:xfrm>
            <a:off x="-266889" y="0"/>
            <a:ext cx="12458890" cy="70081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5086BD48-7344-4FFF-91D1-F75203B700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01218" y="3504063"/>
              <a:ext cx="709920" cy="6541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5086BD48-7344-4FFF-91D1-F75203B700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85378" y="3440703"/>
                <a:ext cx="741240" cy="7808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Bildobjekt 13">
            <a:extLst>
              <a:ext uri="{FF2B5EF4-FFF2-40B4-BE49-F238E27FC236}">
                <a16:creationId xmlns:a16="http://schemas.microsoft.com/office/drawing/2014/main" id="{DC485017-00E3-447B-8B3D-998D57501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459" y="150126"/>
            <a:ext cx="12381962" cy="88539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0" y="150126"/>
            <a:ext cx="2554611" cy="14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"/>
    </mc:Choice>
    <mc:Fallback xmlns="">
      <p:transition spd="slow" advTm="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3958 -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5681280-0029-4691-9C0C-46275A9C0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19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0E23971-69E1-48DE-8291-98B226DD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4F3FBC0-FCEF-496D-9EC8-2A98BF801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b="21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1E3986B-1BB8-4D6E-8F5F-9BEE3ABC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3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AAA8DB9-2ED8-4689-A469-0049DCDA8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035B2A3-3454-4371-99DB-D5E3E78D8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9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DFCDE28-F376-48C8-A1F4-5BE48EF51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/>
          <a:stretch/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82B6B6E-2D98-40D4-9B78-F985CC38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5BD5F5E-3236-442A-99A0-677EB9CC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2" b="5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75DCA1D-5AF0-494A-9F1F-AB03DEE2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0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2099B9C-BA9A-4CBC-9424-3CB93E53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7" b="67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DEE8C21-33BF-4056-98FA-8DE5D1EF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172" y="231190"/>
            <a:ext cx="1246339" cy="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E5CEAA5-0924-4885-ADBD-F221F68DD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F669C00-B213-401A-BA5B-458A783A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973" y="238842"/>
            <a:ext cx="124978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13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Återblick">
  <a:themeElements>
    <a:clrScheme name="Åter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ed xmlns="44061ef7-8618-49bc-a675-a53f45adeff9" xsi:nil="true"/>
    <_x0069_lx9 xmlns="44061ef7-8618-49bc-a675-a53f45adeff9" xsi:nil="true"/>
    <Filter_x0020_Anneli xmlns="44061ef7-8618-49bc-a675-a53f45adeff9"/>
    <_x0069_rr1 xmlns="44061ef7-8618-49bc-a675-a53f45adeff9" xsi:nil="true"/>
    <iptc xmlns="44061ef7-8618-49bc-a675-a53f45adeff9" xsi:nil="true"/>
    <mshh xmlns="44061ef7-8618-49bc-a675-a53f45adeff9" xsi:nil="true"/>
    <hpyi xmlns="44061ef7-8618-49bc-a675-a53f45adef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BF7152CABC574992BB5CDB2BDB345B" ma:contentTypeVersion="8" ma:contentTypeDescription="Skapa ett nytt dokument." ma:contentTypeScope="" ma:versionID="d5d294405b31db0cd5357df367f54a9b">
  <xsd:schema xmlns:xsd="http://www.w3.org/2001/XMLSchema" xmlns:xs="http://www.w3.org/2001/XMLSchema" xmlns:p="http://schemas.microsoft.com/office/2006/metadata/properties" xmlns:ns2="44061ef7-8618-49bc-a675-a53f45adeff9" targetNamespace="http://schemas.microsoft.com/office/2006/metadata/properties" ma:root="true" ma:fieldsID="1388771dc184ac02f8715026e0117905" ns2:_="">
    <xsd:import namespace="44061ef7-8618-49bc-a675-a53f45adeff9"/>
    <xsd:element name="properties">
      <xsd:complexType>
        <xsd:sequence>
          <xsd:element name="documentManagement">
            <xsd:complexType>
              <xsd:all>
                <xsd:element ref="ns2:hpyi" minOccurs="0"/>
                <xsd:element ref="ns2:_x0069_lx9" minOccurs="0"/>
                <xsd:element ref="ns2:iptc" minOccurs="0"/>
                <xsd:element ref="ns2:p3ed" minOccurs="0"/>
                <xsd:element ref="ns2:mshh" minOccurs="0"/>
                <xsd:element ref="ns2:Filter_x0020_Anneli" minOccurs="0"/>
                <xsd:element ref="ns2:_x0069_rr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1ef7-8618-49bc-a675-a53f45adeff9" elementFormDefault="qualified">
    <xsd:import namespace="http://schemas.microsoft.com/office/2006/documentManagement/types"/>
    <xsd:import namespace="http://schemas.microsoft.com/office/infopath/2007/PartnerControls"/>
    <xsd:element name="hpyi" ma:index="8" nillable="true" ma:displayName="Projektadministration" ma:internalName="hpyi">
      <xsd:simpleType>
        <xsd:restriction base="dms:Text"/>
      </xsd:simpleType>
    </xsd:element>
    <xsd:element name="_x0069_lx9" ma:index="9" nillable="true" ma:displayName="Objektinfo" ma:internalName="_x0069_lx9">
      <xsd:simpleType>
        <xsd:restriction base="dms:Text"/>
      </xsd:simpleType>
    </xsd:element>
    <xsd:element name="iptc" ma:index="10" nillable="true" ma:displayName="Partner" ma:internalName="iptc">
      <xsd:simpleType>
        <xsd:restriction base="dms:Text"/>
      </xsd:simpleType>
    </xsd:element>
    <xsd:element name="p3ed" ma:index="11" nillable="true" ma:displayName="Projektinformation" ma:internalName="p3ed">
      <xsd:simpleType>
        <xsd:restriction base="dms:Text"/>
      </xsd:simpleType>
    </xsd:element>
    <xsd:element name="mshh" ma:index="12" nillable="true" ma:displayName="Uppföljning" ma:internalName="mshh">
      <xsd:simpleType>
        <xsd:restriction base="dms:Text"/>
      </xsd:simpleType>
    </xsd:element>
    <xsd:element name="Filter_x0020_Anneli" ma:index="13" nillable="true" ma:displayName="Filter Anneli" ma:internalName="Filter_x0020_Annel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Information"/>
                    <xsd:enumeration value="Objektinformation"/>
                    <xsd:enumeration value="Partner"/>
                  </xsd:restriction>
                </xsd:simpleType>
              </xsd:element>
            </xsd:sequence>
          </xsd:extension>
        </xsd:complexContent>
      </xsd:complexType>
    </xsd:element>
    <xsd:element name="_x0069_rr1" ma:index="14" nillable="true" ma:displayName="Administration" ma:internalName="_x0069_rr1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A4E2D4-39F4-4C97-B9C7-5209733224F2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4061ef7-8618-49bc-a675-a53f45adeff9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D5A90B9-995A-44A6-84B0-6719A8320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61ef7-8618-49bc-a675-a53f45ade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B1DE38-09CD-4E52-B367-6142591DB0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42</Words>
  <Application>Microsoft Office PowerPoint</Application>
  <PresentationFormat>Bredbild</PresentationFormat>
  <Paragraphs>17</Paragraphs>
  <Slides>11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Återblick</vt:lpstr>
      <vt:lpstr>LIFE Coast Benefit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Coast Benefit</dc:title>
  <dc:creator>Grimheden Magnus</dc:creator>
  <cp:lastModifiedBy>Lundgren Anneli</cp:lastModifiedBy>
  <cp:revision>27</cp:revision>
  <dcterms:created xsi:type="dcterms:W3CDTF">2019-04-29T14:59:55Z</dcterms:created>
  <dcterms:modified xsi:type="dcterms:W3CDTF">2019-05-13T08:23:46Z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0x01010058BF7152CABC574992BB5CDB2BDB345B</vt:lpwstr>
  </property>
</Properties>
</file>