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4"/>
    <p:sldMasterId id="2147483909" r:id="rId5"/>
  </p:sldMasterIdLst>
  <p:notesMasterIdLst>
    <p:notesMasterId r:id="rId12"/>
  </p:notesMasterIdLst>
  <p:handoutMasterIdLst>
    <p:handoutMasterId r:id="rId13"/>
  </p:handoutMasterIdLst>
  <p:sldIdLst>
    <p:sldId id="267" r:id="rId6"/>
    <p:sldId id="268" r:id="rId7"/>
    <p:sldId id="256" r:id="rId8"/>
    <p:sldId id="257" r:id="rId9"/>
    <p:sldId id="265" r:id="rId10"/>
    <p:sldId id="266" r:id="rId11"/>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7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992" autoAdjust="0"/>
    <p:restoredTop sz="94620" autoAdjust="0"/>
  </p:normalViewPr>
  <p:slideViewPr>
    <p:cSldViewPr snapToGrid="0">
      <p:cViewPr varScale="1">
        <p:scale>
          <a:sx n="108" d="100"/>
          <a:sy n="108" d="100"/>
        </p:scale>
        <p:origin x="654" y="108"/>
      </p:cViewPr>
      <p:guideLst/>
    </p:cSldViewPr>
  </p:slideViewPr>
  <p:notesTextViewPr>
    <p:cViewPr>
      <p:scale>
        <a:sx n="1" d="1"/>
        <a:sy n="1" d="1"/>
      </p:scale>
      <p:origin x="0" y="0"/>
    </p:cViewPr>
  </p:notesTextViewPr>
  <p:notesViewPr>
    <p:cSldViewPr snapToGrid="0">
      <p:cViewPr>
        <p:scale>
          <a:sx n="150" d="100"/>
          <a:sy n="150" d="100"/>
        </p:scale>
        <p:origin x="2496" y="-33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873F952-2EF3-4E31-B3A7-6F644279A14D}"/>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B86D3ACA-1DDB-4C5B-847F-A821B2C6CE71}"/>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4CB8B27-1697-4ADB-9417-C3D3D93081E5}" type="datetimeFigureOut">
              <a:rPr lang="sv-SE" smtClean="0"/>
              <a:t>2019-05-13</a:t>
            </a:fld>
            <a:endParaRPr lang="sv-SE"/>
          </a:p>
        </p:txBody>
      </p:sp>
      <p:sp>
        <p:nvSpPr>
          <p:cNvPr id="4" name="Platshållare för sidfot 3">
            <a:extLst>
              <a:ext uri="{FF2B5EF4-FFF2-40B4-BE49-F238E27FC236}">
                <a16:creationId xmlns:a16="http://schemas.microsoft.com/office/drawing/2014/main" id="{B3AB6FE7-C0E8-4CFC-8BB6-830C5737B939}"/>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BE9C42B0-5EC4-4A3A-AD4E-39070D58B4A3}"/>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3C734D0-49A3-486A-98ED-2B807220E6CA}" type="slidenum">
              <a:rPr lang="sv-SE" smtClean="0"/>
              <a:t>‹#›</a:t>
            </a:fld>
            <a:endParaRPr lang="sv-SE"/>
          </a:p>
        </p:txBody>
      </p:sp>
    </p:spTree>
    <p:extLst>
      <p:ext uri="{BB962C8B-B14F-4D97-AF65-F5344CB8AC3E}">
        <p14:creationId xmlns:p14="http://schemas.microsoft.com/office/powerpoint/2010/main" val="316384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A8D0633-D553-48D1-A6BF-2471D9D3DF6F}" type="datetimeFigureOut">
              <a:rPr lang="sv-SE" smtClean="0"/>
              <a:t>2019-05-13</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0DAD598-10B3-4D4F-B9E4-163A60B70034}" type="slidenum">
              <a:rPr lang="sv-SE" smtClean="0"/>
              <a:t>‹#›</a:t>
            </a:fld>
            <a:endParaRPr lang="sv-SE"/>
          </a:p>
        </p:txBody>
      </p:sp>
    </p:spTree>
    <p:extLst>
      <p:ext uri="{BB962C8B-B14F-4D97-AF65-F5344CB8AC3E}">
        <p14:creationId xmlns:p14="http://schemas.microsoft.com/office/powerpoint/2010/main" val="1273039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0DAD598-10B3-4D4F-B9E4-163A60B70034}" type="slidenum">
              <a:rPr lang="sv-SE" smtClean="0"/>
              <a:t>3</a:t>
            </a:fld>
            <a:endParaRPr lang="sv-SE"/>
          </a:p>
        </p:txBody>
      </p:sp>
    </p:spTree>
    <p:extLst>
      <p:ext uri="{BB962C8B-B14F-4D97-AF65-F5344CB8AC3E}">
        <p14:creationId xmlns:p14="http://schemas.microsoft.com/office/powerpoint/2010/main" val="1992895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Anneli Lundgren Project Manager (full time)</a:t>
            </a:r>
          </a:p>
          <a:p>
            <a:r>
              <a:rPr lang="en-US" dirty="0"/>
              <a:t>Therese Åneklint Financial manager (part time, about 30%)</a:t>
            </a:r>
          </a:p>
          <a:p>
            <a:endParaRPr lang="en-US" dirty="0"/>
          </a:p>
          <a:p>
            <a:r>
              <a:rPr lang="en-US" dirty="0"/>
              <a:t>We keep the project administration and financial reports in good order. </a:t>
            </a:r>
          </a:p>
          <a:p>
            <a:endParaRPr lang="en-US" dirty="0"/>
          </a:p>
          <a:p>
            <a:r>
              <a:rPr lang="en-US" dirty="0"/>
              <a:t>Monthly project group meetings to follow up and monitor activities as well as financial reporting (time sheets, accounting contra the financial statement document).</a:t>
            </a:r>
          </a:p>
          <a:p>
            <a:endParaRPr lang="en-US" dirty="0"/>
          </a:p>
          <a:p>
            <a:endParaRPr lang="sv-SE" dirty="0"/>
          </a:p>
          <a:p>
            <a:endParaRPr lang="sv-SE" dirty="0"/>
          </a:p>
        </p:txBody>
      </p:sp>
      <p:sp>
        <p:nvSpPr>
          <p:cNvPr id="4" name="Platshållare för bildnummer 3"/>
          <p:cNvSpPr>
            <a:spLocks noGrp="1"/>
          </p:cNvSpPr>
          <p:nvPr>
            <p:ph type="sldNum" sz="quarter" idx="5"/>
          </p:nvPr>
        </p:nvSpPr>
        <p:spPr/>
        <p:txBody>
          <a:bodyPr/>
          <a:lstStyle/>
          <a:p>
            <a:fld id="{10DAD598-10B3-4D4F-B9E4-163A60B70034}" type="slidenum">
              <a:rPr lang="sv-SE" smtClean="0"/>
              <a:t>4</a:t>
            </a:fld>
            <a:endParaRPr lang="sv-SE"/>
          </a:p>
        </p:txBody>
      </p:sp>
    </p:spTree>
    <p:extLst>
      <p:ext uri="{BB962C8B-B14F-4D97-AF65-F5344CB8AC3E}">
        <p14:creationId xmlns:p14="http://schemas.microsoft.com/office/powerpoint/2010/main" val="548154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871378"/>
            <a:ext cx="5438140" cy="3350241"/>
          </a:xfrm>
        </p:spPr>
        <p:txBody>
          <a:bodyPr/>
          <a:lstStyle/>
          <a:p>
            <a:r>
              <a:rPr lang="en-US" dirty="0"/>
              <a:t>One of our biggest challenges has been the exchange rate. The Swedish crown has become very week against the euro which is the currency for the project.</a:t>
            </a:r>
          </a:p>
          <a:p>
            <a:r>
              <a:rPr lang="en-US" dirty="0"/>
              <a:t>We calculated the project at an exchange rate at 8,6 and now we have 10.5 – more than 22% change over the project period.</a:t>
            </a:r>
          </a:p>
          <a:p>
            <a:endParaRPr lang="en-US" dirty="0"/>
          </a:p>
          <a:p>
            <a:r>
              <a:rPr lang="en-US" dirty="0"/>
              <a:t>We will finalize the project with some underspending (in Swedish crowns, quite close to the original calculated budget).</a:t>
            </a:r>
          </a:p>
          <a:p>
            <a:endParaRPr lang="en-US" dirty="0"/>
          </a:p>
          <a:p>
            <a:r>
              <a:rPr lang="en-US" dirty="0"/>
              <a:t>One effect linked to the week currency is that the project will end up with a currency loss. Partners co-financing will therefore increase to cover the currency loss. This has been a challenge to visualize for the project group how this affects our co-financing.</a:t>
            </a:r>
          </a:p>
          <a:p>
            <a:endParaRPr lang="en-US" dirty="0"/>
          </a:p>
          <a:p>
            <a:r>
              <a:rPr lang="en-US" dirty="0"/>
              <a:t>The infrastructure investments in barns and roads have become much more expensive than expected therefore we have had to request a budget change in December 2018. This is due to the market demand which changed during the project.</a:t>
            </a:r>
          </a:p>
          <a:p>
            <a:endParaRPr lang="en-US" dirty="0"/>
          </a:p>
          <a:p>
            <a:endParaRPr lang="sv-SE" dirty="0"/>
          </a:p>
          <a:p>
            <a:endParaRPr lang="sv-SE" dirty="0"/>
          </a:p>
        </p:txBody>
      </p:sp>
      <p:sp>
        <p:nvSpPr>
          <p:cNvPr id="4" name="Platshållare för bildnummer 3"/>
          <p:cNvSpPr>
            <a:spLocks noGrp="1"/>
          </p:cNvSpPr>
          <p:nvPr>
            <p:ph type="sldNum" sz="quarter" idx="5"/>
          </p:nvPr>
        </p:nvSpPr>
        <p:spPr/>
        <p:txBody>
          <a:bodyPr/>
          <a:lstStyle/>
          <a:p>
            <a:fld id="{10DAD598-10B3-4D4F-B9E4-163A60B70034}" type="slidenum">
              <a:rPr lang="sv-SE" smtClean="0"/>
              <a:t>5</a:t>
            </a:fld>
            <a:endParaRPr lang="sv-SE"/>
          </a:p>
        </p:txBody>
      </p:sp>
    </p:spTree>
    <p:extLst>
      <p:ext uri="{BB962C8B-B14F-4D97-AF65-F5344CB8AC3E}">
        <p14:creationId xmlns:p14="http://schemas.microsoft.com/office/powerpoint/2010/main" val="3758056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419896"/>
          </a:xfrm>
        </p:spPr>
        <p:txBody>
          <a:bodyPr/>
          <a:lstStyle/>
          <a:p>
            <a:r>
              <a:rPr lang="en-US" dirty="0"/>
              <a:t>Regular follow ups have led to good administration  - we have a good </a:t>
            </a:r>
            <a:r>
              <a:rPr lang="en-US"/>
              <a:t>routine for </a:t>
            </a:r>
            <a:r>
              <a:rPr lang="en-US" dirty="0"/>
              <a:t>monitoring both implemented actions and finances.</a:t>
            </a:r>
            <a:br>
              <a:rPr lang="en-US" dirty="0"/>
            </a:br>
            <a:br>
              <a:rPr lang="en-US" dirty="0"/>
            </a:br>
            <a:r>
              <a:rPr lang="en-US" dirty="0"/>
              <a:t>We have used a geodatabase - a map tool where you can record surfaces, lines and dots for each action. The measures are linked to the right area - good overview of what remains to be done through regular monitoring of each action.</a:t>
            </a:r>
            <a:br>
              <a:rPr lang="en-US" dirty="0"/>
            </a:br>
            <a:br>
              <a:rPr lang="en-US" dirty="0"/>
            </a:br>
            <a:r>
              <a:rPr lang="en-US" dirty="0"/>
              <a:t>Swedish platform meetings have given us an exchange of experience and provided support for developing the working methods.</a:t>
            </a:r>
            <a:br>
              <a:rPr lang="en-US" dirty="0"/>
            </a:br>
            <a:br>
              <a:rPr lang="en-US" dirty="0"/>
            </a:br>
            <a:r>
              <a:rPr lang="en-US" dirty="0"/>
              <a:t>The steering group has consisted of operational managers who handle the staffing of each partner. The fact that the head of units who have been part of the steering group are those who actually have the mandate to change the activities of their respective partners has been a part of our success. We have been able to talk about the current situation in the project and directly adapt the workforce and activities. It has also worked well to implement budget changes and the transfer of money between partners.</a:t>
            </a:r>
            <a:br>
              <a:rPr lang="en-US" dirty="0"/>
            </a:br>
            <a:br>
              <a:rPr lang="en-US" dirty="0"/>
            </a:br>
            <a:r>
              <a:rPr lang="en-US" dirty="0"/>
              <a:t>The Swedish Environmental Protection Agency is a partner in our project, it has helped us a lot to keep track of the most complicated administrative rule the so-called 2% rule so carefully.</a:t>
            </a:r>
            <a:endParaRPr lang="sv-SE" dirty="0"/>
          </a:p>
        </p:txBody>
      </p:sp>
      <p:sp>
        <p:nvSpPr>
          <p:cNvPr id="4" name="Platshållare för bildnummer 3"/>
          <p:cNvSpPr>
            <a:spLocks noGrp="1"/>
          </p:cNvSpPr>
          <p:nvPr>
            <p:ph type="sldNum" sz="quarter" idx="5"/>
          </p:nvPr>
        </p:nvSpPr>
        <p:spPr/>
        <p:txBody>
          <a:bodyPr/>
          <a:lstStyle/>
          <a:p>
            <a:fld id="{10DAD598-10B3-4D4F-B9E4-163A60B70034}" type="slidenum">
              <a:rPr lang="sv-SE" smtClean="0"/>
              <a:t>6</a:t>
            </a:fld>
            <a:endParaRPr lang="sv-SE"/>
          </a:p>
        </p:txBody>
      </p:sp>
    </p:spTree>
    <p:extLst>
      <p:ext uri="{BB962C8B-B14F-4D97-AF65-F5344CB8AC3E}">
        <p14:creationId xmlns:p14="http://schemas.microsoft.com/office/powerpoint/2010/main" val="2332454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2A2A57-6279-4EEC-B6C0-5BFD5A66E3DD}"/>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75217C8C-CC69-41A7-8924-7BF3E56ABC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668F597-797D-4C70-93AE-F9A69D4DA14D}"/>
              </a:ext>
            </a:extLst>
          </p:cNvPr>
          <p:cNvSpPr>
            <a:spLocks noGrp="1"/>
          </p:cNvSpPr>
          <p:nvPr>
            <p:ph type="dt" sz="half" idx="10"/>
          </p:nvPr>
        </p:nvSpPr>
        <p:spPr/>
        <p:txBody>
          <a:bodyPr/>
          <a:lstStyle/>
          <a:p>
            <a:fld id="{1EA3F977-A72C-466A-A9DC-3E0AEA939331}" type="datetimeFigureOut">
              <a:rPr lang="sv-SE" smtClean="0"/>
              <a:t>2019-05-13</a:t>
            </a:fld>
            <a:endParaRPr lang="sv-SE"/>
          </a:p>
        </p:txBody>
      </p:sp>
      <p:sp>
        <p:nvSpPr>
          <p:cNvPr id="5" name="Platshållare för sidfot 4">
            <a:extLst>
              <a:ext uri="{FF2B5EF4-FFF2-40B4-BE49-F238E27FC236}">
                <a16:creationId xmlns:a16="http://schemas.microsoft.com/office/drawing/2014/main" id="{4CEA48B4-347F-4524-AA2C-460A6FA551F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77F6E61-9C76-408B-A580-1569D50E5763}"/>
              </a:ext>
            </a:extLst>
          </p:cNvPr>
          <p:cNvSpPr>
            <a:spLocks noGrp="1"/>
          </p:cNvSpPr>
          <p:nvPr>
            <p:ph type="sldNum" sz="quarter" idx="12"/>
          </p:nvPr>
        </p:nvSpPr>
        <p:spPr/>
        <p:txBody>
          <a:bodyPr/>
          <a:lstStyle/>
          <a:p>
            <a:fld id="{C01C8290-4E45-4ACC-9FDD-BE4025C944A5}" type="slidenum">
              <a:rPr lang="sv-SE" smtClean="0"/>
              <a:t>‹#›</a:t>
            </a:fld>
            <a:endParaRPr lang="sv-SE"/>
          </a:p>
        </p:txBody>
      </p:sp>
    </p:spTree>
    <p:extLst>
      <p:ext uri="{BB962C8B-B14F-4D97-AF65-F5344CB8AC3E}">
        <p14:creationId xmlns:p14="http://schemas.microsoft.com/office/powerpoint/2010/main" val="380425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BD7E52-A613-45DC-AD3A-F29386F8683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E823859-6A51-49E8-8010-AE6C8FF66D7C}"/>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88A91AE-747F-4602-96AE-F3D6CE2D5D6A}"/>
              </a:ext>
            </a:extLst>
          </p:cNvPr>
          <p:cNvSpPr>
            <a:spLocks noGrp="1"/>
          </p:cNvSpPr>
          <p:nvPr>
            <p:ph type="dt" sz="half" idx="10"/>
          </p:nvPr>
        </p:nvSpPr>
        <p:spPr/>
        <p:txBody>
          <a:bodyPr/>
          <a:lstStyle/>
          <a:p>
            <a:fld id="{1EA3F977-A72C-466A-A9DC-3E0AEA939331}" type="datetimeFigureOut">
              <a:rPr lang="sv-SE" smtClean="0"/>
              <a:t>2019-05-13</a:t>
            </a:fld>
            <a:endParaRPr lang="sv-SE"/>
          </a:p>
        </p:txBody>
      </p:sp>
      <p:sp>
        <p:nvSpPr>
          <p:cNvPr id="5" name="Platshållare för sidfot 4">
            <a:extLst>
              <a:ext uri="{FF2B5EF4-FFF2-40B4-BE49-F238E27FC236}">
                <a16:creationId xmlns:a16="http://schemas.microsoft.com/office/drawing/2014/main" id="{1ECF29CF-A630-4571-851A-C5F595602E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C0F7C65-282A-4BB8-90CF-3D764B9BC7F1}"/>
              </a:ext>
            </a:extLst>
          </p:cNvPr>
          <p:cNvSpPr>
            <a:spLocks noGrp="1"/>
          </p:cNvSpPr>
          <p:nvPr>
            <p:ph type="sldNum" sz="quarter" idx="12"/>
          </p:nvPr>
        </p:nvSpPr>
        <p:spPr/>
        <p:txBody>
          <a:bodyPr/>
          <a:lstStyle/>
          <a:p>
            <a:fld id="{C01C8290-4E45-4ACC-9FDD-BE4025C944A5}" type="slidenum">
              <a:rPr lang="sv-SE" smtClean="0"/>
              <a:t>‹#›</a:t>
            </a:fld>
            <a:endParaRPr lang="sv-SE"/>
          </a:p>
        </p:txBody>
      </p:sp>
    </p:spTree>
    <p:extLst>
      <p:ext uri="{BB962C8B-B14F-4D97-AF65-F5344CB8AC3E}">
        <p14:creationId xmlns:p14="http://schemas.microsoft.com/office/powerpoint/2010/main" val="32097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2BCDCF9-8C9D-4D9F-82A7-E4D9D05EF1D0}"/>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78D3C3E-512B-4069-9ACF-246A3850B3FC}"/>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CAC42F2-2EA3-4B61-A719-AC19815A443F}"/>
              </a:ext>
            </a:extLst>
          </p:cNvPr>
          <p:cNvSpPr>
            <a:spLocks noGrp="1"/>
          </p:cNvSpPr>
          <p:nvPr>
            <p:ph type="dt" sz="half" idx="10"/>
          </p:nvPr>
        </p:nvSpPr>
        <p:spPr/>
        <p:txBody>
          <a:bodyPr/>
          <a:lstStyle/>
          <a:p>
            <a:fld id="{1EA3F977-A72C-466A-A9DC-3E0AEA939331}" type="datetimeFigureOut">
              <a:rPr lang="sv-SE" smtClean="0"/>
              <a:t>2019-05-13</a:t>
            </a:fld>
            <a:endParaRPr lang="sv-SE"/>
          </a:p>
        </p:txBody>
      </p:sp>
      <p:sp>
        <p:nvSpPr>
          <p:cNvPr id="5" name="Platshållare för sidfot 4">
            <a:extLst>
              <a:ext uri="{FF2B5EF4-FFF2-40B4-BE49-F238E27FC236}">
                <a16:creationId xmlns:a16="http://schemas.microsoft.com/office/drawing/2014/main" id="{B920D5F0-1904-48D9-9F81-E54E2915EB7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CF002D7-CC12-49DC-99DF-30437E474C07}"/>
              </a:ext>
            </a:extLst>
          </p:cNvPr>
          <p:cNvSpPr>
            <a:spLocks noGrp="1"/>
          </p:cNvSpPr>
          <p:nvPr>
            <p:ph type="sldNum" sz="quarter" idx="12"/>
          </p:nvPr>
        </p:nvSpPr>
        <p:spPr/>
        <p:txBody>
          <a:bodyPr/>
          <a:lstStyle/>
          <a:p>
            <a:fld id="{C01C8290-4E45-4ACC-9FDD-BE4025C944A5}" type="slidenum">
              <a:rPr lang="sv-SE" smtClean="0"/>
              <a:t>‹#›</a:t>
            </a:fld>
            <a:endParaRPr lang="sv-SE"/>
          </a:p>
        </p:txBody>
      </p:sp>
    </p:spTree>
    <p:extLst>
      <p:ext uri="{BB962C8B-B14F-4D97-AF65-F5344CB8AC3E}">
        <p14:creationId xmlns:p14="http://schemas.microsoft.com/office/powerpoint/2010/main" val="2110415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1EA3F977-A72C-466A-A9DC-3E0AEA939331}" type="datetimeFigureOut">
              <a:rPr lang="sv-SE" smtClean="0"/>
              <a:t>2019-05-13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01C8290-4E45-4ACC-9FDD-BE4025C944A5}" type="slidenum">
              <a:rPr lang="sv-SE" smtClean="0"/>
              <a:t>‹#›</a:t>
            </a:fld>
            <a:endParaRPr lang="sv-S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521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EA3F977-A72C-466A-A9DC-3E0AEA939331}" type="datetimeFigureOut">
              <a:rPr lang="sv-SE" smtClean="0"/>
              <a:t>2019-05-13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01C8290-4E45-4ACC-9FDD-BE4025C944A5}" type="slidenum">
              <a:rPr lang="sv-SE" smtClean="0"/>
              <a:t>‹#›</a:t>
            </a:fld>
            <a:endParaRPr lang="sv-SE"/>
          </a:p>
        </p:txBody>
      </p:sp>
    </p:spTree>
    <p:extLst>
      <p:ext uri="{BB962C8B-B14F-4D97-AF65-F5344CB8AC3E}">
        <p14:creationId xmlns:p14="http://schemas.microsoft.com/office/powerpoint/2010/main" val="1334472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1EA3F977-A72C-466A-A9DC-3E0AEA939331}" type="datetimeFigureOut">
              <a:rPr lang="sv-SE" smtClean="0"/>
              <a:t>2019-05-13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01C8290-4E45-4ACC-9FDD-BE4025C944A5}" type="slidenum">
              <a:rPr lang="sv-SE" smtClean="0"/>
              <a:t>‹#›</a:t>
            </a:fld>
            <a:endParaRPr lang="sv-S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591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1EA3F977-A72C-466A-A9DC-3E0AEA939331}" type="datetimeFigureOut">
              <a:rPr lang="sv-SE" smtClean="0"/>
              <a:t>2019-05-13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01C8290-4E45-4ACC-9FDD-BE4025C944A5}" type="slidenum">
              <a:rPr lang="sv-SE" smtClean="0"/>
              <a:t>‹#›</a:t>
            </a:fld>
            <a:endParaRPr lang="sv-SE"/>
          </a:p>
        </p:txBody>
      </p:sp>
    </p:spTree>
    <p:extLst>
      <p:ext uri="{BB962C8B-B14F-4D97-AF65-F5344CB8AC3E}">
        <p14:creationId xmlns:p14="http://schemas.microsoft.com/office/powerpoint/2010/main" val="947407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097280" y="2582335"/>
            <a:ext cx="4937760" cy="32867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217920" y="2582334"/>
            <a:ext cx="4937760" cy="32867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1EA3F977-A72C-466A-A9DC-3E0AEA939331}" type="datetimeFigureOut">
              <a:rPr lang="sv-SE" smtClean="0"/>
              <a:t>2019-05-13</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C01C8290-4E45-4ACC-9FDD-BE4025C944A5}" type="slidenum">
              <a:rPr lang="sv-SE" smtClean="0"/>
              <a:t>‹#›</a:t>
            </a:fld>
            <a:endParaRPr lang="sv-SE"/>
          </a:p>
        </p:txBody>
      </p:sp>
    </p:spTree>
    <p:extLst>
      <p:ext uri="{BB962C8B-B14F-4D97-AF65-F5344CB8AC3E}">
        <p14:creationId xmlns:p14="http://schemas.microsoft.com/office/powerpoint/2010/main" val="3051327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1EA3F977-A72C-466A-A9DC-3E0AEA939331}" type="datetimeFigureOut">
              <a:rPr lang="sv-SE" smtClean="0"/>
              <a:t>2019-05-13</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C01C8290-4E45-4ACC-9FDD-BE4025C944A5}" type="slidenum">
              <a:rPr lang="sv-SE" smtClean="0"/>
              <a:t>‹#›</a:t>
            </a:fld>
            <a:endParaRPr lang="sv-SE"/>
          </a:p>
        </p:txBody>
      </p:sp>
    </p:spTree>
    <p:extLst>
      <p:ext uri="{BB962C8B-B14F-4D97-AF65-F5344CB8AC3E}">
        <p14:creationId xmlns:p14="http://schemas.microsoft.com/office/powerpoint/2010/main" val="4248583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EA3F977-A72C-466A-A9DC-3E0AEA939331}" type="datetimeFigureOut">
              <a:rPr lang="sv-SE" smtClean="0"/>
              <a:t>2019-05-13</a:t>
            </a:fld>
            <a:endParaRPr lang="sv-S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v-SE"/>
          </a:p>
        </p:txBody>
      </p:sp>
      <p:sp>
        <p:nvSpPr>
          <p:cNvPr id="9" name="Slide Number Placeholder 8"/>
          <p:cNvSpPr>
            <a:spLocks noGrp="1"/>
          </p:cNvSpPr>
          <p:nvPr>
            <p:ph type="sldNum" sz="quarter" idx="12"/>
          </p:nvPr>
        </p:nvSpPr>
        <p:spPr/>
        <p:txBody>
          <a:bodyPr/>
          <a:lstStyle/>
          <a:p>
            <a:fld id="{C01C8290-4E45-4ACC-9FDD-BE4025C944A5}" type="slidenum">
              <a:rPr lang="sv-SE" smtClean="0"/>
              <a:t>‹#›</a:t>
            </a:fld>
            <a:endParaRPr lang="sv-SE"/>
          </a:p>
        </p:txBody>
      </p:sp>
    </p:spTree>
    <p:extLst>
      <p:ext uri="{BB962C8B-B14F-4D97-AF65-F5344CB8AC3E}">
        <p14:creationId xmlns:p14="http://schemas.microsoft.com/office/powerpoint/2010/main" val="3515063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EA3F977-A72C-466A-A9DC-3E0AEA939331}" type="datetimeFigureOut">
              <a:rPr lang="sv-SE" smtClean="0"/>
              <a:t>2019-05-13</a:t>
            </a:fld>
            <a:endParaRPr lang="sv-S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v-S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01C8290-4E45-4ACC-9FDD-BE4025C944A5}" type="slidenum">
              <a:rPr lang="sv-SE" smtClean="0"/>
              <a:t>‹#›</a:t>
            </a:fld>
            <a:endParaRPr lang="sv-SE"/>
          </a:p>
        </p:txBody>
      </p:sp>
    </p:spTree>
    <p:extLst>
      <p:ext uri="{BB962C8B-B14F-4D97-AF65-F5344CB8AC3E}">
        <p14:creationId xmlns:p14="http://schemas.microsoft.com/office/powerpoint/2010/main" val="268940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2B9632-CDBC-4B3F-8C5A-5C169F86B3A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323F1CC-BD4F-4AB3-9335-FC864F272235}"/>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B37576F-FED8-49EB-84CA-73CA7AAA9722}"/>
              </a:ext>
            </a:extLst>
          </p:cNvPr>
          <p:cNvSpPr>
            <a:spLocks noGrp="1"/>
          </p:cNvSpPr>
          <p:nvPr>
            <p:ph type="dt" sz="half" idx="10"/>
          </p:nvPr>
        </p:nvSpPr>
        <p:spPr/>
        <p:txBody>
          <a:bodyPr/>
          <a:lstStyle/>
          <a:p>
            <a:fld id="{1EA3F977-A72C-466A-A9DC-3E0AEA939331}" type="datetimeFigureOut">
              <a:rPr lang="sv-SE" smtClean="0"/>
              <a:t>2019-05-13</a:t>
            </a:fld>
            <a:endParaRPr lang="sv-SE"/>
          </a:p>
        </p:txBody>
      </p:sp>
      <p:sp>
        <p:nvSpPr>
          <p:cNvPr id="5" name="Platshållare för sidfot 4">
            <a:extLst>
              <a:ext uri="{FF2B5EF4-FFF2-40B4-BE49-F238E27FC236}">
                <a16:creationId xmlns:a16="http://schemas.microsoft.com/office/drawing/2014/main" id="{CC06A5D7-772E-4BC0-BC18-6B94E88427C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AC02FAD-1DDA-481B-8163-CED13CAFF207}"/>
              </a:ext>
            </a:extLst>
          </p:cNvPr>
          <p:cNvSpPr>
            <a:spLocks noGrp="1"/>
          </p:cNvSpPr>
          <p:nvPr>
            <p:ph type="sldNum" sz="quarter" idx="12"/>
          </p:nvPr>
        </p:nvSpPr>
        <p:spPr/>
        <p:txBody>
          <a:bodyPr/>
          <a:lstStyle/>
          <a:p>
            <a:fld id="{C01C8290-4E45-4ACC-9FDD-BE4025C944A5}" type="slidenum">
              <a:rPr lang="sv-SE" smtClean="0"/>
              <a:t>‹#›</a:t>
            </a:fld>
            <a:endParaRPr lang="sv-SE"/>
          </a:p>
        </p:txBody>
      </p:sp>
    </p:spTree>
    <p:extLst>
      <p:ext uri="{BB962C8B-B14F-4D97-AF65-F5344CB8AC3E}">
        <p14:creationId xmlns:p14="http://schemas.microsoft.com/office/powerpoint/2010/main" val="1227913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1EA3F977-A72C-466A-A9DC-3E0AEA939331}" type="datetimeFigureOut">
              <a:rPr lang="sv-SE" smtClean="0"/>
              <a:t>2019-05-13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01C8290-4E45-4ACC-9FDD-BE4025C944A5}" type="slidenum">
              <a:rPr lang="sv-SE" smtClean="0"/>
              <a:t>‹#›</a:t>
            </a:fld>
            <a:endParaRPr lang="sv-SE"/>
          </a:p>
        </p:txBody>
      </p:sp>
    </p:spTree>
    <p:extLst>
      <p:ext uri="{BB962C8B-B14F-4D97-AF65-F5344CB8AC3E}">
        <p14:creationId xmlns:p14="http://schemas.microsoft.com/office/powerpoint/2010/main" val="2407306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EA3F977-A72C-466A-A9DC-3E0AEA939331}" type="datetimeFigureOut">
              <a:rPr lang="sv-SE" smtClean="0"/>
              <a:t>2019-05-13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01C8290-4E45-4ACC-9FDD-BE4025C944A5}" type="slidenum">
              <a:rPr lang="sv-SE" smtClean="0"/>
              <a:t>‹#›</a:t>
            </a:fld>
            <a:endParaRPr lang="sv-SE"/>
          </a:p>
        </p:txBody>
      </p:sp>
    </p:spTree>
    <p:extLst>
      <p:ext uri="{BB962C8B-B14F-4D97-AF65-F5344CB8AC3E}">
        <p14:creationId xmlns:p14="http://schemas.microsoft.com/office/powerpoint/2010/main" val="3564231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EA3F977-A72C-466A-A9DC-3E0AEA939331}" type="datetimeFigureOut">
              <a:rPr lang="sv-SE" smtClean="0"/>
              <a:t>2019-05-13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01C8290-4E45-4ACC-9FDD-BE4025C944A5}" type="slidenum">
              <a:rPr lang="sv-SE" smtClean="0"/>
              <a:t>‹#›</a:t>
            </a:fld>
            <a:endParaRPr lang="sv-SE"/>
          </a:p>
        </p:txBody>
      </p:sp>
    </p:spTree>
    <p:extLst>
      <p:ext uri="{BB962C8B-B14F-4D97-AF65-F5344CB8AC3E}">
        <p14:creationId xmlns:p14="http://schemas.microsoft.com/office/powerpoint/2010/main" val="148883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CBD1EE-7E5D-4AD8-9B6D-5EB7B5E39B52}"/>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251937F-FF35-40DD-92A9-F477869874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320B97DF-0DCD-4C48-8AF6-8970229D82FF}"/>
              </a:ext>
            </a:extLst>
          </p:cNvPr>
          <p:cNvSpPr>
            <a:spLocks noGrp="1"/>
          </p:cNvSpPr>
          <p:nvPr>
            <p:ph type="dt" sz="half" idx="10"/>
          </p:nvPr>
        </p:nvSpPr>
        <p:spPr/>
        <p:txBody>
          <a:bodyPr/>
          <a:lstStyle/>
          <a:p>
            <a:fld id="{1EA3F977-A72C-466A-A9DC-3E0AEA939331}" type="datetimeFigureOut">
              <a:rPr lang="sv-SE" smtClean="0"/>
              <a:t>2019-05-13</a:t>
            </a:fld>
            <a:endParaRPr lang="sv-SE"/>
          </a:p>
        </p:txBody>
      </p:sp>
      <p:sp>
        <p:nvSpPr>
          <p:cNvPr id="5" name="Platshållare för sidfot 4">
            <a:extLst>
              <a:ext uri="{FF2B5EF4-FFF2-40B4-BE49-F238E27FC236}">
                <a16:creationId xmlns:a16="http://schemas.microsoft.com/office/drawing/2014/main" id="{AA16FF99-A930-4E69-AAE4-B1E62573964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9B459E1-22C5-4A2E-B3B4-4E1942BF98C4}"/>
              </a:ext>
            </a:extLst>
          </p:cNvPr>
          <p:cNvSpPr>
            <a:spLocks noGrp="1"/>
          </p:cNvSpPr>
          <p:nvPr>
            <p:ph type="sldNum" sz="quarter" idx="12"/>
          </p:nvPr>
        </p:nvSpPr>
        <p:spPr/>
        <p:txBody>
          <a:bodyPr/>
          <a:lstStyle/>
          <a:p>
            <a:fld id="{C01C8290-4E45-4ACC-9FDD-BE4025C944A5}" type="slidenum">
              <a:rPr lang="sv-SE" smtClean="0"/>
              <a:t>‹#›</a:t>
            </a:fld>
            <a:endParaRPr lang="sv-SE"/>
          </a:p>
        </p:txBody>
      </p:sp>
    </p:spTree>
    <p:extLst>
      <p:ext uri="{BB962C8B-B14F-4D97-AF65-F5344CB8AC3E}">
        <p14:creationId xmlns:p14="http://schemas.microsoft.com/office/powerpoint/2010/main" val="2735650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7ED762-BE8C-492F-9171-F8EFDF06FE5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33597C3-181D-48C8-ADD9-293EF1641E20}"/>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4D30F06-4C78-434A-A266-C66D94D59CE3}"/>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9C104E6-2DE6-45EA-A966-90485E375F97}"/>
              </a:ext>
            </a:extLst>
          </p:cNvPr>
          <p:cNvSpPr>
            <a:spLocks noGrp="1"/>
          </p:cNvSpPr>
          <p:nvPr>
            <p:ph type="dt" sz="half" idx="10"/>
          </p:nvPr>
        </p:nvSpPr>
        <p:spPr/>
        <p:txBody>
          <a:bodyPr/>
          <a:lstStyle/>
          <a:p>
            <a:fld id="{1EA3F977-A72C-466A-A9DC-3E0AEA939331}" type="datetimeFigureOut">
              <a:rPr lang="sv-SE" smtClean="0"/>
              <a:t>2019-05-13</a:t>
            </a:fld>
            <a:endParaRPr lang="sv-SE"/>
          </a:p>
        </p:txBody>
      </p:sp>
      <p:sp>
        <p:nvSpPr>
          <p:cNvPr id="6" name="Platshållare för sidfot 5">
            <a:extLst>
              <a:ext uri="{FF2B5EF4-FFF2-40B4-BE49-F238E27FC236}">
                <a16:creationId xmlns:a16="http://schemas.microsoft.com/office/drawing/2014/main" id="{3B7B55B4-B522-4B8F-932F-4EE190545D9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399558F-10B0-43CB-839C-43C9240928FF}"/>
              </a:ext>
            </a:extLst>
          </p:cNvPr>
          <p:cNvSpPr>
            <a:spLocks noGrp="1"/>
          </p:cNvSpPr>
          <p:nvPr>
            <p:ph type="sldNum" sz="quarter" idx="12"/>
          </p:nvPr>
        </p:nvSpPr>
        <p:spPr/>
        <p:txBody>
          <a:bodyPr/>
          <a:lstStyle/>
          <a:p>
            <a:fld id="{C01C8290-4E45-4ACC-9FDD-BE4025C944A5}" type="slidenum">
              <a:rPr lang="sv-SE" smtClean="0"/>
              <a:t>‹#›</a:t>
            </a:fld>
            <a:endParaRPr lang="sv-SE"/>
          </a:p>
        </p:txBody>
      </p:sp>
    </p:spTree>
    <p:extLst>
      <p:ext uri="{BB962C8B-B14F-4D97-AF65-F5344CB8AC3E}">
        <p14:creationId xmlns:p14="http://schemas.microsoft.com/office/powerpoint/2010/main" val="701218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F8150E-4299-475B-AE51-B32B91BD8D8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32194CC-C5E9-43C1-84C3-660309C11E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AC1C93AC-5379-4CD5-9871-B23389E01FB3}"/>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15A4941A-1062-4A76-8D6C-299748FE42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B624A783-B7A3-442E-AC8B-AE20CB8A1341}"/>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BB885A28-8DAA-4C5F-A707-7D7308792E97}"/>
              </a:ext>
            </a:extLst>
          </p:cNvPr>
          <p:cNvSpPr>
            <a:spLocks noGrp="1"/>
          </p:cNvSpPr>
          <p:nvPr>
            <p:ph type="dt" sz="half" idx="10"/>
          </p:nvPr>
        </p:nvSpPr>
        <p:spPr/>
        <p:txBody>
          <a:bodyPr/>
          <a:lstStyle/>
          <a:p>
            <a:fld id="{1EA3F977-A72C-466A-A9DC-3E0AEA939331}" type="datetimeFigureOut">
              <a:rPr lang="sv-SE" smtClean="0"/>
              <a:t>2019-05-13</a:t>
            </a:fld>
            <a:endParaRPr lang="sv-SE"/>
          </a:p>
        </p:txBody>
      </p:sp>
      <p:sp>
        <p:nvSpPr>
          <p:cNvPr id="8" name="Platshållare för sidfot 7">
            <a:extLst>
              <a:ext uri="{FF2B5EF4-FFF2-40B4-BE49-F238E27FC236}">
                <a16:creationId xmlns:a16="http://schemas.microsoft.com/office/drawing/2014/main" id="{290A0D0F-01D0-43CC-A25C-413C59BDE90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F29B43DE-A60A-404C-A69C-5A1BFFBA613A}"/>
              </a:ext>
            </a:extLst>
          </p:cNvPr>
          <p:cNvSpPr>
            <a:spLocks noGrp="1"/>
          </p:cNvSpPr>
          <p:nvPr>
            <p:ph type="sldNum" sz="quarter" idx="12"/>
          </p:nvPr>
        </p:nvSpPr>
        <p:spPr/>
        <p:txBody>
          <a:bodyPr/>
          <a:lstStyle/>
          <a:p>
            <a:fld id="{C01C8290-4E45-4ACC-9FDD-BE4025C944A5}" type="slidenum">
              <a:rPr lang="sv-SE" smtClean="0"/>
              <a:t>‹#›</a:t>
            </a:fld>
            <a:endParaRPr lang="sv-SE"/>
          </a:p>
        </p:txBody>
      </p:sp>
    </p:spTree>
    <p:extLst>
      <p:ext uri="{BB962C8B-B14F-4D97-AF65-F5344CB8AC3E}">
        <p14:creationId xmlns:p14="http://schemas.microsoft.com/office/powerpoint/2010/main" val="192097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17196-15CC-43B9-ADD9-B42504D050A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C00D02B-5D28-4C9F-A920-6BD9506F1B30}"/>
              </a:ext>
            </a:extLst>
          </p:cNvPr>
          <p:cNvSpPr>
            <a:spLocks noGrp="1"/>
          </p:cNvSpPr>
          <p:nvPr>
            <p:ph type="dt" sz="half" idx="10"/>
          </p:nvPr>
        </p:nvSpPr>
        <p:spPr/>
        <p:txBody>
          <a:bodyPr/>
          <a:lstStyle/>
          <a:p>
            <a:fld id="{1EA3F977-A72C-466A-A9DC-3E0AEA939331}" type="datetimeFigureOut">
              <a:rPr lang="sv-SE" smtClean="0"/>
              <a:t>2019-05-13</a:t>
            </a:fld>
            <a:endParaRPr lang="sv-SE"/>
          </a:p>
        </p:txBody>
      </p:sp>
      <p:sp>
        <p:nvSpPr>
          <p:cNvPr id="4" name="Platshållare för sidfot 3">
            <a:extLst>
              <a:ext uri="{FF2B5EF4-FFF2-40B4-BE49-F238E27FC236}">
                <a16:creationId xmlns:a16="http://schemas.microsoft.com/office/drawing/2014/main" id="{41A22285-DAA3-436E-8C2B-1C110E0237E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55D20687-ACEE-42E0-AD1E-3717FB249978}"/>
              </a:ext>
            </a:extLst>
          </p:cNvPr>
          <p:cNvSpPr>
            <a:spLocks noGrp="1"/>
          </p:cNvSpPr>
          <p:nvPr>
            <p:ph type="sldNum" sz="quarter" idx="12"/>
          </p:nvPr>
        </p:nvSpPr>
        <p:spPr/>
        <p:txBody>
          <a:bodyPr/>
          <a:lstStyle/>
          <a:p>
            <a:fld id="{C01C8290-4E45-4ACC-9FDD-BE4025C944A5}" type="slidenum">
              <a:rPr lang="sv-SE" smtClean="0"/>
              <a:t>‹#›</a:t>
            </a:fld>
            <a:endParaRPr lang="sv-SE"/>
          </a:p>
        </p:txBody>
      </p:sp>
    </p:spTree>
    <p:extLst>
      <p:ext uri="{BB962C8B-B14F-4D97-AF65-F5344CB8AC3E}">
        <p14:creationId xmlns:p14="http://schemas.microsoft.com/office/powerpoint/2010/main" val="892972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2DAFCC8-DEF6-4DCD-A277-82BAE271AC0E}"/>
              </a:ext>
            </a:extLst>
          </p:cNvPr>
          <p:cNvSpPr>
            <a:spLocks noGrp="1"/>
          </p:cNvSpPr>
          <p:nvPr>
            <p:ph type="dt" sz="half" idx="10"/>
          </p:nvPr>
        </p:nvSpPr>
        <p:spPr/>
        <p:txBody>
          <a:bodyPr/>
          <a:lstStyle/>
          <a:p>
            <a:fld id="{1EA3F977-A72C-466A-A9DC-3E0AEA939331}" type="datetimeFigureOut">
              <a:rPr lang="sv-SE" smtClean="0"/>
              <a:t>2019-05-13</a:t>
            </a:fld>
            <a:endParaRPr lang="sv-SE"/>
          </a:p>
        </p:txBody>
      </p:sp>
      <p:sp>
        <p:nvSpPr>
          <p:cNvPr id="3" name="Platshållare för sidfot 2">
            <a:extLst>
              <a:ext uri="{FF2B5EF4-FFF2-40B4-BE49-F238E27FC236}">
                <a16:creationId xmlns:a16="http://schemas.microsoft.com/office/drawing/2014/main" id="{68E2935F-DF84-422B-BF9F-E85A87ED08F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E1C8C4A8-0387-4779-B5FD-19B087801ABF}"/>
              </a:ext>
            </a:extLst>
          </p:cNvPr>
          <p:cNvSpPr>
            <a:spLocks noGrp="1"/>
          </p:cNvSpPr>
          <p:nvPr>
            <p:ph type="sldNum" sz="quarter" idx="12"/>
          </p:nvPr>
        </p:nvSpPr>
        <p:spPr/>
        <p:txBody>
          <a:bodyPr/>
          <a:lstStyle/>
          <a:p>
            <a:fld id="{C01C8290-4E45-4ACC-9FDD-BE4025C944A5}" type="slidenum">
              <a:rPr lang="sv-SE" smtClean="0"/>
              <a:t>‹#›</a:t>
            </a:fld>
            <a:endParaRPr lang="sv-SE"/>
          </a:p>
        </p:txBody>
      </p:sp>
    </p:spTree>
    <p:extLst>
      <p:ext uri="{BB962C8B-B14F-4D97-AF65-F5344CB8AC3E}">
        <p14:creationId xmlns:p14="http://schemas.microsoft.com/office/powerpoint/2010/main" val="2653068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92C9D9-80D6-4784-ABEE-9F4116A6D3F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31FE962-0E26-495C-9E01-C934D6FEDA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41FB38EE-568F-4465-AC88-42AF45FD13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8584A60D-2D75-45DE-B203-6CF8C654ECE9}"/>
              </a:ext>
            </a:extLst>
          </p:cNvPr>
          <p:cNvSpPr>
            <a:spLocks noGrp="1"/>
          </p:cNvSpPr>
          <p:nvPr>
            <p:ph type="dt" sz="half" idx="10"/>
          </p:nvPr>
        </p:nvSpPr>
        <p:spPr/>
        <p:txBody>
          <a:bodyPr/>
          <a:lstStyle/>
          <a:p>
            <a:fld id="{1EA3F977-A72C-466A-A9DC-3E0AEA939331}" type="datetimeFigureOut">
              <a:rPr lang="sv-SE" smtClean="0"/>
              <a:t>2019-05-13</a:t>
            </a:fld>
            <a:endParaRPr lang="sv-SE"/>
          </a:p>
        </p:txBody>
      </p:sp>
      <p:sp>
        <p:nvSpPr>
          <p:cNvPr id="6" name="Platshållare för sidfot 5">
            <a:extLst>
              <a:ext uri="{FF2B5EF4-FFF2-40B4-BE49-F238E27FC236}">
                <a16:creationId xmlns:a16="http://schemas.microsoft.com/office/drawing/2014/main" id="{A083D400-562C-4F5F-985B-626534813D7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562F5BA-A9F3-4F8E-B203-1997962B4BB3}"/>
              </a:ext>
            </a:extLst>
          </p:cNvPr>
          <p:cNvSpPr>
            <a:spLocks noGrp="1"/>
          </p:cNvSpPr>
          <p:nvPr>
            <p:ph type="sldNum" sz="quarter" idx="12"/>
          </p:nvPr>
        </p:nvSpPr>
        <p:spPr/>
        <p:txBody>
          <a:bodyPr/>
          <a:lstStyle/>
          <a:p>
            <a:fld id="{C01C8290-4E45-4ACC-9FDD-BE4025C944A5}" type="slidenum">
              <a:rPr lang="sv-SE" smtClean="0"/>
              <a:t>‹#›</a:t>
            </a:fld>
            <a:endParaRPr lang="sv-SE"/>
          </a:p>
        </p:txBody>
      </p:sp>
    </p:spTree>
    <p:extLst>
      <p:ext uri="{BB962C8B-B14F-4D97-AF65-F5344CB8AC3E}">
        <p14:creationId xmlns:p14="http://schemas.microsoft.com/office/powerpoint/2010/main" val="385044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43CF36-D0C1-47D2-A123-2F31C87979B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6B3B9A9-99E2-425C-8ACA-6714B0B4E4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FAF517A2-6194-42AC-B49D-2154AB5767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6B93B0EE-1DB4-4218-88A1-D2B601F0C1D1}"/>
              </a:ext>
            </a:extLst>
          </p:cNvPr>
          <p:cNvSpPr>
            <a:spLocks noGrp="1"/>
          </p:cNvSpPr>
          <p:nvPr>
            <p:ph type="dt" sz="half" idx="10"/>
          </p:nvPr>
        </p:nvSpPr>
        <p:spPr/>
        <p:txBody>
          <a:bodyPr/>
          <a:lstStyle/>
          <a:p>
            <a:fld id="{1EA3F977-A72C-466A-A9DC-3E0AEA939331}" type="datetimeFigureOut">
              <a:rPr lang="sv-SE" smtClean="0"/>
              <a:t>2019-05-13</a:t>
            </a:fld>
            <a:endParaRPr lang="sv-SE"/>
          </a:p>
        </p:txBody>
      </p:sp>
      <p:sp>
        <p:nvSpPr>
          <p:cNvPr id="6" name="Platshållare för sidfot 5">
            <a:extLst>
              <a:ext uri="{FF2B5EF4-FFF2-40B4-BE49-F238E27FC236}">
                <a16:creationId xmlns:a16="http://schemas.microsoft.com/office/drawing/2014/main" id="{CE76B226-3568-4AC6-A4FC-7EECBC67159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EA2CC90-56F6-43E5-B994-96C5FE004EAF}"/>
              </a:ext>
            </a:extLst>
          </p:cNvPr>
          <p:cNvSpPr>
            <a:spLocks noGrp="1"/>
          </p:cNvSpPr>
          <p:nvPr>
            <p:ph type="sldNum" sz="quarter" idx="12"/>
          </p:nvPr>
        </p:nvSpPr>
        <p:spPr/>
        <p:txBody>
          <a:bodyPr/>
          <a:lstStyle/>
          <a:p>
            <a:fld id="{C01C8290-4E45-4ACC-9FDD-BE4025C944A5}" type="slidenum">
              <a:rPr lang="sv-SE" smtClean="0"/>
              <a:t>‹#›</a:t>
            </a:fld>
            <a:endParaRPr lang="sv-SE"/>
          </a:p>
        </p:txBody>
      </p:sp>
    </p:spTree>
    <p:extLst>
      <p:ext uri="{BB962C8B-B14F-4D97-AF65-F5344CB8AC3E}">
        <p14:creationId xmlns:p14="http://schemas.microsoft.com/office/powerpoint/2010/main" val="271421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E7D4E56-2C07-4B49-9938-9162B43C66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3EE06FA-C935-48F9-A226-F9C74DF4BB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AD388F4-9A81-4486-93BB-EFB28AD3D4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A3F977-A72C-466A-A9DC-3E0AEA939331}" type="datetimeFigureOut">
              <a:rPr lang="sv-SE" smtClean="0"/>
              <a:t>2019-05-13</a:t>
            </a:fld>
            <a:endParaRPr lang="sv-SE"/>
          </a:p>
        </p:txBody>
      </p:sp>
      <p:sp>
        <p:nvSpPr>
          <p:cNvPr id="5" name="Platshållare för sidfot 4">
            <a:extLst>
              <a:ext uri="{FF2B5EF4-FFF2-40B4-BE49-F238E27FC236}">
                <a16:creationId xmlns:a16="http://schemas.microsoft.com/office/drawing/2014/main" id="{A599A7CA-29CD-49C8-857E-CA366BDBF2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BBB43DB-6681-4D71-82F7-3C5AFFE45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C8290-4E45-4ACC-9FDD-BE4025C944A5}" type="slidenum">
              <a:rPr lang="sv-SE" smtClean="0"/>
              <a:t>‹#›</a:t>
            </a:fld>
            <a:endParaRPr lang="sv-SE"/>
          </a:p>
        </p:txBody>
      </p:sp>
    </p:spTree>
    <p:extLst>
      <p:ext uri="{BB962C8B-B14F-4D97-AF65-F5344CB8AC3E}">
        <p14:creationId xmlns:p14="http://schemas.microsoft.com/office/powerpoint/2010/main" val="576130309"/>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EA3F977-A72C-466A-A9DC-3E0AEA939331}" type="datetimeFigureOut">
              <a:rPr lang="sv-SE" smtClean="0"/>
              <a:t>2019-05-13</a:t>
            </a:fld>
            <a:endParaRPr lang="sv-S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v-S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01C8290-4E45-4ACC-9FDD-BE4025C944A5}" type="slidenum">
              <a:rPr lang="sv-SE" smtClean="0"/>
              <a:t>‹#›</a:t>
            </a:fld>
            <a:endParaRPr lang="sv-S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861454"/>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Bildobjekt 73">
            <a:extLst>
              <a:ext uri="{FF2B5EF4-FFF2-40B4-BE49-F238E27FC236}">
                <a16:creationId xmlns:a16="http://schemas.microsoft.com/office/drawing/2014/main" id="{E2296947-19B5-4763-A8C3-9278943193A0}"/>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32" r="-2" b="743"/>
          <a:stretch/>
        </p:blipFill>
        <p:spPr>
          <a:xfrm>
            <a:off x="-182887" y="-164595"/>
            <a:ext cx="6447707" cy="4622292"/>
          </a:xfrm>
          <a:prstGeom prst="rect">
            <a:avLst/>
          </a:prstGeom>
          <a:effectLst>
            <a:softEdge rad="533400"/>
          </a:effectLst>
        </p:spPr>
      </p:pic>
      <p:pic>
        <p:nvPicPr>
          <p:cNvPr id="58" name="Bildobjekt 57">
            <a:extLst>
              <a:ext uri="{FF2B5EF4-FFF2-40B4-BE49-F238E27FC236}">
                <a16:creationId xmlns:a16="http://schemas.microsoft.com/office/drawing/2014/main" id="{32F201CC-625F-4874-9E33-AE3865FBEA9A}"/>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2" b="40357"/>
          <a:stretch/>
        </p:blipFill>
        <p:spPr>
          <a:xfrm>
            <a:off x="-1267749" y="2699532"/>
            <a:ext cx="6447707" cy="3845519"/>
          </a:xfrm>
          <a:prstGeom prst="rect">
            <a:avLst/>
          </a:prstGeom>
          <a:effectLst>
            <a:softEdge rad="533400"/>
          </a:effectLst>
        </p:spPr>
      </p:pic>
      <p:pic>
        <p:nvPicPr>
          <p:cNvPr id="79" name="Picture 78">
            <a:extLst>
              <a:ext uri="{FF2B5EF4-FFF2-40B4-BE49-F238E27FC236}">
                <a16:creationId xmlns:a16="http://schemas.microsoft.com/office/drawing/2014/main" id="{D2D2C3D0-D5DB-4464-BB3E-2DF035FDB8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45A6BB77-28C2-4BA4-961A-5F735912B7DF}"/>
              </a:ext>
            </a:extLst>
          </p:cNvPr>
          <p:cNvSpPr>
            <a:spLocks noGrp="1"/>
          </p:cNvSpPr>
          <p:nvPr>
            <p:ph type="ctrTitle"/>
          </p:nvPr>
        </p:nvSpPr>
        <p:spPr>
          <a:xfrm>
            <a:off x="6447707" y="1492154"/>
            <a:ext cx="4820134" cy="1635639"/>
          </a:xfrm>
        </p:spPr>
        <p:txBody>
          <a:bodyPr anchor="t">
            <a:normAutofit/>
          </a:bodyPr>
          <a:lstStyle/>
          <a:p>
            <a:pPr algn="l"/>
            <a:r>
              <a:rPr lang="sv-SE" sz="4800" dirty="0">
                <a:solidFill>
                  <a:srgbClr val="1A7BE6"/>
                </a:solidFill>
              </a:rPr>
              <a:t>LIFE Coast Benefit</a:t>
            </a:r>
          </a:p>
        </p:txBody>
      </p:sp>
      <p:sp>
        <p:nvSpPr>
          <p:cNvPr id="3" name="Underrubrik 2">
            <a:extLst>
              <a:ext uri="{FF2B5EF4-FFF2-40B4-BE49-F238E27FC236}">
                <a16:creationId xmlns:a16="http://schemas.microsoft.com/office/drawing/2014/main" id="{449B09AC-B821-4F4F-9A12-D187F5655AF4}"/>
              </a:ext>
            </a:extLst>
          </p:cNvPr>
          <p:cNvSpPr>
            <a:spLocks noGrp="1"/>
          </p:cNvSpPr>
          <p:nvPr>
            <p:ph type="subTitle" idx="1"/>
          </p:nvPr>
        </p:nvSpPr>
        <p:spPr>
          <a:xfrm>
            <a:off x="6447707" y="3127793"/>
            <a:ext cx="4805691" cy="2238053"/>
          </a:xfrm>
        </p:spPr>
        <p:txBody>
          <a:bodyPr anchor="b">
            <a:normAutofit fontScale="92500" lnSpcReduction="10000"/>
          </a:bodyPr>
          <a:lstStyle/>
          <a:p>
            <a:pPr algn="l"/>
            <a:r>
              <a:rPr lang="en-US" b="1" i="1" dirty="0">
                <a:solidFill>
                  <a:schemeClr val="accent2">
                    <a:lumMod val="75000"/>
                  </a:schemeClr>
                </a:solidFill>
              </a:rPr>
              <a:t>Head of the County Administrative Board of </a:t>
            </a:r>
            <a:r>
              <a:rPr lang="en-US" b="1" i="1" dirty="0" err="1">
                <a:solidFill>
                  <a:schemeClr val="accent2">
                    <a:lumMod val="75000"/>
                  </a:schemeClr>
                </a:solidFill>
              </a:rPr>
              <a:t>Östergötland</a:t>
            </a:r>
            <a:r>
              <a:rPr lang="en-US" b="1" i="1" dirty="0">
                <a:solidFill>
                  <a:schemeClr val="accent2">
                    <a:lumMod val="75000"/>
                  </a:schemeClr>
                </a:solidFill>
              </a:rPr>
              <a:t> </a:t>
            </a:r>
          </a:p>
          <a:p>
            <a:pPr algn="l"/>
            <a:endParaRPr lang="en-US" b="1" i="1" dirty="0">
              <a:solidFill>
                <a:schemeClr val="accent2">
                  <a:lumMod val="75000"/>
                </a:schemeClr>
              </a:solidFill>
            </a:endParaRPr>
          </a:p>
          <a:p>
            <a:pPr algn="l"/>
            <a:r>
              <a:rPr lang="en-US" sz="3000" b="1" i="1" dirty="0">
                <a:solidFill>
                  <a:schemeClr val="accent2">
                    <a:lumMod val="75000"/>
                  </a:schemeClr>
                </a:solidFill>
              </a:rPr>
              <a:t>Carl Fredrik Graf</a:t>
            </a:r>
          </a:p>
          <a:p>
            <a:pPr algn="l"/>
            <a:endParaRPr lang="sv-SE" sz="1800" dirty="0">
              <a:solidFill>
                <a:srgbClr val="000000"/>
              </a:solidFill>
            </a:endParaRPr>
          </a:p>
          <a:p>
            <a:pPr algn="l"/>
            <a:r>
              <a:rPr lang="sv-SE" sz="1800" dirty="0">
                <a:solidFill>
                  <a:srgbClr val="000000"/>
                </a:solidFill>
              </a:rPr>
              <a:t>	</a:t>
            </a:r>
          </a:p>
        </p:txBody>
      </p:sp>
      <p:pic>
        <p:nvPicPr>
          <p:cNvPr id="5" name="Bildobjekt 4">
            <a:extLst>
              <a:ext uri="{FF2B5EF4-FFF2-40B4-BE49-F238E27FC236}">
                <a16:creationId xmlns:a16="http://schemas.microsoft.com/office/drawing/2014/main" id="{B5EB374D-8853-49F4-B700-6DE3CBC7B820}"/>
              </a:ext>
            </a:extLst>
          </p:cNvPr>
          <p:cNvPicPr>
            <a:picLocks noChangeAspect="1"/>
          </p:cNvPicPr>
          <p:nvPr/>
        </p:nvPicPr>
        <p:blipFill rotWithShape="1">
          <a:blip r:embed="rId5">
            <a:extLst>
              <a:ext uri="{28A0092B-C50C-407E-A947-70E740481C1C}">
                <a14:useLocalDpi xmlns:a14="http://schemas.microsoft.com/office/drawing/2010/main" val="0"/>
              </a:ext>
            </a:extLst>
          </a:blip>
          <a:srcRect l="28050" t="11589" b="7165"/>
          <a:stretch/>
        </p:blipFill>
        <p:spPr>
          <a:xfrm>
            <a:off x="9201747" y="3982339"/>
            <a:ext cx="2066094" cy="2333035"/>
          </a:xfrm>
          <a:prstGeom prst="rect">
            <a:avLst/>
          </a:prstGeom>
        </p:spPr>
      </p:pic>
    </p:spTree>
    <p:extLst>
      <p:ext uri="{BB962C8B-B14F-4D97-AF65-F5344CB8AC3E}">
        <p14:creationId xmlns:p14="http://schemas.microsoft.com/office/powerpoint/2010/main" val="1595189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C38A04-9FDC-445B-A325-0653B168674C}"/>
              </a:ext>
            </a:extLst>
          </p:cNvPr>
          <p:cNvSpPr>
            <a:spLocks noGrp="1"/>
          </p:cNvSpPr>
          <p:nvPr>
            <p:ph type="title"/>
          </p:nvPr>
        </p:nvSpPr>
        <p:spPr/>
        <p:txBody>
          <a:bodyPr>
            <a:normAutofit/>
          </a:bodyPr>
          <a:lstStyle/>
          <a:p>
            <a:r>
              <a:rPr lang="sv-SE" dirty="0">
                <a:solidFill>
                  <a:srgbClr val="1A7BE6"/>
                </a:solidFill>
              </a:rPr>
              <a:t>	</a:t>
            </a:r>
            <a:r>
              <a:rPr lang="sv-SE" sz="6000" dirty="0">
                <a:solidFill>
                  <a:srgbClr val="1A7BE6"/>
                </a:solidFill>
              </a:rPr>
              <a:t>					</a:t>
            </a:r>
            <a:endParaRPr lang="sv-SE" sz="1200" dirty="0"/>
          </a:p>
        </p:txBody>
      </p:sp>
      <p:pic>
        <p:nvPicPr>
          <p:cNvPr id="5" name="Platshållare för innehåll 4">
            <a:extLst>
              <a:ext uri="{FF2B5EF4-FFF2-40B4-BE49-F238E27FC236}">
                <a16:creationId xmlns:a16="http://schemas.microsoft.com/office/drawing/2014/main" id="{8BF12F14-1F5C-49E8-BE50-A1C89E7FCD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6320" y="-1455542"/>
            <a:ext cx="10300995" cy="7725747"/>
          </a:xfrm>
        </p:spPr>
      </p:pic>
      <p:pic>
        <p:nvPicPr>
          <p:cNvPr id="4" name="Bildobjekt 3">
            <a:extLst>
              <a:ext uri="{FF2B5EF4-FFF2-40B4-BE49-F238E27FC236}">
                <a16:creationId xmlns:a16="http://schemas.microsoft.com/office/drawing/2014/main" id="{CD1BE7CC-7B68-4536-B474-1B262FDBA4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3915" y="4200574"/>
            <a:ext cx="2931765" cy="1674029"/>
          </a:xfrm>
          <a:prstGeom prst="rect">
            <a:avLst/>
          </a:prstGeom>
        </p:spPr>
      </p:pic>
    </p:spTree>
    <p:extLst>
      <p:ext uri="{BB962C8B-B14F-4D97-AF65-F5344CB8AC3E}">
        <p14:creationId xmlns:p14="http://schemas.microsoft.com/office/powerpoint/2010/main" val="2729901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Bildobjekt 73">
            <a:extLst>
              <a:ext uri="{FF2B5EF4-FFF2-40B4-BE49-F238E27FC236}">
                <a16:creationId xmlns:a16="http://schemas.microsoft.com/office/drawing/2014/main" id="{E2296947-19B5-4763-A8C3-9278943193A0}"/>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32" r="-2" b="743"/>
          <a:stretch/>
        </p:blipFill>
        <p:spPr>
          <a:xfrm>
            <a:off x="-182887" y="-164595"/>
            <a:ext cx="6447707" cy="4622292"/>
          </a:xfrm>
          <a:prstGeom prst="rect">
            <a:avLst/>
          </a:prstGeom>
          <a:effectLst>
            <a:softEdge rad="533400"/>
          </a:effectLst>
        </p:spPr>
      </p:pic>
      <p:pic>
        <p:nvPicPr>
          <p:cNvPr id="58" name="Bildobjekt 57">
            <a:extLst>
              <a:ext uri="{FF2B5EF4-FFF2-40B4-BE49-F238E27FC236}">
                <a16:creationId xmlns:a16="http://schemas.microsoft.com/office/drawing/2014/main" id="{32F201CC-625F-4874-9E33-AE3865FBEA9A}"/>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r="-2" b="40357"/>
          <a:stretch/>
        </p:blipFill>
        <p:spPr>
          <a:xfrm>
            <a:off x="-1267749" y="2699532"/>
            <a:ext cx="6447707" cy="3845519"/>
          </a:xfrm>
          <a:prstGeom prst="rect">
            <a:avLst/>
          </a:prstGeom>
          <a:effectLst>
            <a:softEdge rad="533400"/>
          </a:effectLst>
        </p:spPr>
      </p:pic>
      <p:pic>
        <p:nvPicPr>
          <p:cNvPr id="79" name="Picture 78">
            <a:extLst>
              <a:ext uri="{FF2B5EF4-FFF2-40B4-BE49-F238E27FC236}">
                <a16:creationId xmlns:a16="http://schemas.microsoft.com/office/drawing/2014/main" id="{D2D2C3D0-D5DB-4464-BB3E-2DF035FDB8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45A6BB77-28C2-4BA4-961A-5F735912B7DF}"/>
              </a:ext>
            </a:extLst>
          </p:cNvPr>
          <p:cNvSpPr>
            <a:spLocks noGrp="1"/>
          </p:cNvSpPr>
          <p:nvPr>
            <p:ph type="ctrTitle"/>
          </p:nvPr>
        </p:nvSpPr>
        <p:spPr>
          <a:xfrm>
            <a:off x="6447707" y="1492154"/>
            <a:ext cx="4820134" cy="1635639"/>
          </a:xfrm>
        </p:spPr>
        <p:txBody>
          <a:bodyPr anchor="t">
            <a:normAutofit/>
          </a:bodyPr>
          <a:lstStyle/>
          <a:p>
            <a:pPr algn="l"/>
            <a:r>
              <a:rPr lang="sv-SE" sz="4800" dirty="0">
                <a:solidFill>
                  <a:srgbClr val="1A7BE6"/>
                </a:solidFill>
              </a:rPr>
              <a:t>LIFE Coast Benefit</a:t>
            </a:r>
          </a:p>
        </p:txBody>
      </p:sp>
      <p:sp>
        <p:nvSpPr>
          <p:cNvPr id="3" name="Underrubrik 2">
            <a:extLst>
              <a:ext uri="{FF2B5EF4-FFF2-40B4-BE49-F238E27FC236}">
                <a16:creationId xmlns:a16="http://schemas.microsoft.com/office/drawing/2014/main" id="{449B09AC-B821-4F4F-9A12-D187F5655AF4}"/>
              </a:ext>
            </a:extLst>
          </p:cNvPr>
          <p:cNvSpPr>
            <a:spLocks noGrp="1"/>
          </p:cNvSpPr>
          <p:nvPr>
            <p:ph type="subTitle" idx="1"/>
          </p:nvPr>
        </p:nvSpPr>
        <p:spPr>
          <a:xfrm>
            <a:off x="6447707" y="3127793"/>
            <a:ext cx="4805691" cy="838831"/>
          </a:xfrm>
        </p:spPr>
        <p:txBody>
          <a:bodyPr anchor="b">
            <a:normAutofit/>
          </a:bodyPr>
          <a:lstStyle/>
          <a:p>
            <a:pPr algn="l"/>
            <a:r>
              <a:rPr lang="sv-SE" sz="2800" dirty="0" err="1">
                <a:solidFill>
                  <a:srgbClr val="1A7BE6"/>
                </a:solidFill>
              </a:rPr>
              <a:t>Brighter</a:t>
            </a:r>
            <a:r>
              <a:rPr lang="sv-SE" sz="2800" dirty="0">
                <a:solidFill>
                  <a:srgbClr val="1A7BE6"/>
                </a:solidFill>
              </a:rPr>
              <a:t> </a:t>
            </a:r>
            <a:r>
              <a:rPr lang="sv-SE" sz="2800" dirty="0" err="1">
                <a:solidFill>
                  <a:srgbClr val="1A7BE6"/>
                </a:solidFill>
              </a:rPr>
              <a:t>coast</a:t>
            </a:r>
            <a:r>
              <a:rPr lang="sv-SE" sz="2800" dirty="0">
                <a:solidFill>
                  <a:srgbClr val="1A7BE6"/>
                </a:solidFill>
              </a:rPr>
              <a:t> and </a:t>
            </a:r>
            <a:r>
              <a:rPr lang="sv-SE" sz="2800" dirty="0" err="1">
                <a:solidFill>
                  <a:srgbClr val="1A7BE6"/>
                </a:solidFill>
              </a:rPr>
              <a:t>archipelago</a:t>
            </a:r>
            <a:r>
              <a:rPr lang="sv-SE" sz="2800" dirty="0">
                <a:solidFill>
                  <a:srgbClr val="1A7BE6"/>
                </a:solidFill>
              </a:rPr>
              <a:t> </a:t>
            </a:r>
            <a:r>
              <a:rPr lang="sv-SE" sz="1800" dirty="0">
                <a:solidFill>
                  <a:srgbClr val="000000"/>
                </a:solidFill>
              </a:rPr>
              <a:t>	</a:t>
            </a:r>
          </a:p>
        </p:txBody>
      </p:sp>
    </p:spTree>
    <p:extLst>
      <p:ext uri="{BB962C8B-B14F-4D97-AF65-F5344CB8AC3E}">
        <p14:creationId xmlns:p14="http://schemas.microsoft.com/office/powerpoint/2010/main" val="3587763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C38A04-9FDC-445B-A325-0653B168674C}"/>
              </a:ext>
            </a:extLst>
          </p:cNvPr>
          <p:cNvSpPr>
            <a:spLocks noGrp="1"/>
          </p:cNvSpPr>
          <p:nvPr>
            <p:ph type="title"/>
          </p:nvPr>
        </p:nvSpPr>
        <p:spPr/>
        <p:txBody>
          <a:bodyPr>
            <a:normAutofit fontScale="90000"/>
          </a:bodyPr>
          <a:lstStyle/>
          <a:p>
            <a:r>
              <a:rPr lang="sv-SE" dirty="0">
                <a:solidFill>
                  <a:srgbClr val="1A7BE6"/>
                </a:solidFill>
              </a:rPr>
              <a:t>	</a:t>
            </a:r>
            <a:r>
              <a:rPr lang="sv-SE" sz="6000" dirty="0">
                <a:solidFill>
                  <a:srgbClr val="1A7BE6"/>
                </a:solidFill>
              </a:rPr>
              <a:t>Project management					</a:t>
            </a:r>
            <a:endParaRPr lang="sv-SE" sz="1200" dirty="0"/>
          </a:p>
        </p:txBody>
      </p:sp>
      <p:pic>
        <p:nvPicPr>
          <p:cNvPr id="4" name="Bildobjekt 3">
            <a:extLst>
              <a:ext uri="{FF2B5EF4-FFF2-40B4-BE49-F238E27FC236}">
                <a16:creationId xmlns:a16="http://schemas.microsoft.com/office/drawing/2014/main" id="{CD1BE7CC-7B68-4536-B474-1B262FDBA4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1301" y="63331"/>
            <a:ext cx="2931765" cy="1674029"/>
          </a:xfrm>
          <a:prstGeom prst="rect">
            <a:avLst/>
          </a:prstGeom>
        </p:spPr>
      </p:pic>
      <p:pic>
        <p:nvPicPr>
          <p:cNvPr id="3" name="Platshållare för innehåll 2">
            <a:extLst>
              <a:ext uri="{FF2B5EF4-FFF2-40B4-BE49-F238E27FC236}">
                <a16:creationId xmlns:a16="http://schemas.microsoft.com/office/drawing/2014/main" id="{86063EA5-5FB6-42A7-A202-BB6EC41CC84A}"/>
              </a:ext>
            </a:extLst>
          </p:cNvPr>
          <p:cNvPicPr>
            <a:picLocks noGrp="1" noChangeAspect="1"/>
          </p:cNvPicPr>
          <p:nvPr>
            <p:ph idx="1"/>
          </p:nvPr>
        </p:nvPicPr>
        <p:blipFill>
          <a:blip r:embed="rId4"/>
          <a:stretch>
            <a:fillRect/>
          </a:stretch>
        </p:blipFill>
        <p:spPr>
          <a:xfrm>
            <a:off x="2541482" y="1795139"/>
            <a:ext cx="2932453" cy="4022725"/>
          </a:xfrm>
          <a:prstGeom prst="rect">
            <a:avLst/>
          </a:prstGeom>
        </p:spPr>
      </p:pic>
      <p:pic>
        <p:nvPicPr>
          <p:cNvPr id="6" name="Bildobjekt 5">
            <a:extLst>
              <a:ext uri="{FF2B5EF4-FFF2-40B4-BE49-F238E27FC236}">
                <a16:creationId xmlns:a16="http://schemas.microsoft.com/office/drawing/2014/main" id="{B7D34F98-407D-440A-BE40-77A34BEB6A4B}"/>
              </a:ext>
            </a:extLst>
          </p:cNvPr>
          <p:cNvPicPr>
            <a:picLocks noChangeAspect="1"/>
          </p:cNvPicPr>
          <p:nvPr/>
        </p:nvPicPr>
        <p:blipFill rotWithShape="1">
          <a:blip r:embed="rId5">
            <a:extLst>
              <a:ext uri="{28A0092B-C50C-407E-A947-70E740481C1C}">
                <a14:useLocalDpi xmlns:a14="http://schemas.microsoft.com/office/drawing/2010/main" val="0"/>
              </a:ext>
            </a:extLst>
          </a:blip>
          <a:srcRect l="14228" b="13232"/>
          <a:stretch/>
        </p:blipFill>
        <p:spPr>
          <a:xfrm rot="5400000">
            <a:off x="7621149" y="2272722"/>
            <a:ext cx="4027922" cy="3062361"/>
          </a:xfrm>
          <a:prstGeom prst="rect">
            <a:avLst/>
          </a:prstGeom>
        </p:spPr>
      </p:pic>
      <p:sp>
        <p:nvSpPr>
          <p:cNvPr id="7" name="textruta 6">
            <a:extLst>
              <a:ext uri="{FF2B5EF4-FFF2-40B4-BE49-F238E27FC236}">
                <a16:creationId xmlns:a16="http://schemas.microsoft.com/office/drawing/2014/main" id="{1A0CF9B7-7DB5-479A-BD72-863A9628AB50}"/>
              </a:ext>
            </a:extLst>
          </p:cNvPr>
          <p:cNvSpPr txBox="1"/>
          <p:nvPr/>
        </p:nvSpPr>
        <p:spPr>
          <a:xfrm>
            <a:off x="5794401" y="4951389"/>
            <a:ext cx="3319893" cy="1292662"/>
          </a:xfrm>
          <a:prstGeom prst="rect">
            <a:avLst/>
          </a:prstGeom>
          <a:noFill/>
        </p:spPr>
        <p:txBody>
          <a:bodyPr wrap="square" rtlCol="0">
            <a:spAutoFit/>
          </a:bodyPr>
          <a:lstStyle/>
          <a:p>
            <a:r>
              <a:rPr lang="sv-SE" sz="2400" dirty="0">
                <a:solidFill>
                  <a:srgbClr val="1A7BE6"/>
                </a:solidFill>
              </a:rPr>
              <a:t>Project manager</a:t>
            </a:r>
          </a:p>
          <a:p>
            <a:endParaRPr lang="sv-SE" dirty="0"/>
          </a:p>
          <a:p>
            <a:r>
              <a:rPr lang="sv-SE" dirty="0"/>
              <a:t>Anneli Lundgren</a:t>
            </a:r>
          </a:p>
          <a:p>
            <a:r>
              <a:rPr lang="sv-SE" dirty="0"/>
              <a:t>anneli.lundgren@lansstyrelsen.se</a:t>
            </a:r>
          </a:p>
        </p:txBody>
      </p:sp>
      <p:sp>
        <p:nvSpPr>
          <p:cNvPr id="9" name="textruta 8">
            <a:extLst>
              <a:ext uri="{FF2B5EF4-FFF2-40B4-BE49-F238E27FC236}">
                <a16:creationId xmlns:a16="http://schemas.microsoft.com/office/drawing/2014/main" id="{93A62421-E183-4879-BBF6-8880A3641549}"/>
              </a:ext>
            </a:extLst>
          </p:cNvPr>
          <p:cNvSpPr txBox="1"/>
          <p:nvPr/>
        </p:nvSpPr>
        <p:spPr>
          <a:xfrm>
            <a:off x="103415" y="4951389"/>
            <a:ext cx="3412659" cy="1292662"/>
          </a:xfrm>
          <a:prstGeom prst="rect">
            <a:avLst/>
          </a:prstGeom>
          <a:noFill/>
        </p:spPr>
        <p:txBody>
          <a:bodyPr wrap="square" rtlCol="0">
            <a:spAutoFit/>
          </a:bodyPr>
          <a:lstStyle/>
          <a:p>
            <a:r>
              <a:rPr lang="sv-SE" sz="2400" dirty="0" err="1">
                <a:solidFill>
                  <a:srgbClr val="1A7BE6"/>
                </a:solidFill>
              </a:rPr>
              <a:t>Finacial</a:t>
            </a:r>
            <a:r>
              <a:rPr lang="sv-SE" sz="2400" dirty="0">
                <a:solidFill>
                  <a:srgbClr val="1A7BE6"/>
                </a:solidFill>
              </a:rPr>
              <a:t> manager</a:t>
            </a:r>
          </a:p>
          <a:p>
            <a:endParaRPr lang="sv-SE" dirty="0"/>
          </a:p>
          <a:p>
            <a:r>
              <a:rPr lang="sv-SE" dirty="0"/>
              <a:t>Therese Åneklint</a:t>
            </a:r>
          </a:p>
          <a:p>
            <a:r>
              <a:rPr lang="sv-SE" dirty="0"/>
              <a:t>therese.aneklint@lansstyrelsen.se</a:t>
            </a:r>
          </a:p>
        </p:txBody>
      </p:sp>
    </p:spTree>
    <p:extLst>
      <p:ext uri="{BB962C8B-B14F-4D97-AF65-F5344CB8AC3E}">
        <p14:creationId xmlns:p14="http://schemas.microsoft.com/office/powerpoint/2010/main" val="3882442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C38A04-9FDC-445B-A325-0653B168674C}"/>
              </a:ext>
            </a:extLst>
          </p:cNvPr>
          <p:cNvSpPr>
            <a:spLocks noGrp="1"/>
          </p:cNvSpPr>
          <p:nvPr>
            <p:ph type="title"/>
          </p:nvPr>
        </p:nvSpPr>
        <p:spPr/>
        <p:txBody>
          <a:bodyPr>
            <a:normAutofit/>
          </a:bodyPr>
          <a:lstStyle/>
          <a:p>
            <a:r>
              <a:rPr lang="sv-SE" dirty="0">
                <a:solidFill>
                  <a:srgbClr val="1A7BE6"/>
                </a:solidFill>
              </a:rPr>
              <a:t>	</a:t>
            </a:r>
            <a:r>
              <a:rPr lang="sv-SE" sz="6000" dirty="0">
                <a:solidFill>
                  <a:srgbClr val="1A7BE6"/>
                </a:solidFill>
              </a:rPr>
              <a:t>Challenges				</a:t>
            </a:r>
            <a:endParaRPr lang="sv-SE" sz="1200" dirty="0"/>
          </a:p>
        </p:txBody>
      </p:sp>
      <p:pic>
        <p:nvPicPr>
          <p:cNvPr id="4" name="Bildobjekt 3">
            <a:extLst>
              <a:ext uri="{FF2B5EF4-FFF2-40B4-BE49-F238E27FC236}">
                <a16:creationId xmlns:a16="http://schemas.microsoft.com/office/drawing/2014/main" id="{CD1BE7CC-7B68-4536-B474-1B262FDBA4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1301" y="63331"/>
            <a:ext cx="2931765" cy="1674029"/>
          </a:xfrm>
          <a:prstGeom prst="rect">
            <a:avLst/>
          </a:prstGeom>
        </p:spPr>
      </p:pic>
      <p:pic>
        <p:nvPicPr>
          <p:cNvPr id="3" name="Platshållare för innehåll 2">
            <a:extLst>
              <a:ext uri="{FF2B5EF4-FFF2-40B4-BE49-F238E27FC236}">
                <a16:creationId xmlns:a16="http://schemas.microsoft.com/office/drawing/2014/main" id="{4AF702A0-6796-4CC5-BF8B-516D77294A46}"/>
              </a:ext>
            </a:extLst>
          </p:cNvPr>
          <p:cNvPicPr>
            <a:picLocks noGrp="1" noChangeAspect="1"/>
          </p:cNvPicPr>
          <p:nvPr>
            <p:ph idx="1"/>
          </p:nvPr>
        </p:nvPicPr>
        <p:blipFill rotWithShape="1">
          <a:blip r:embed="rId4"/>
          <a:srcRect l="6156" t="4970" r="5493" b="3797"/>
          <a:stretch/>
        </p:blipFill>
        <p:spPr>
          <a:xfrm>
            <a:off x="1382751" y="2203705"/>
            <a:ext cx="2119401" cy="2121408"/>
          </a:xfrm>
          <a:prstGeom prst="rect">
            <a:avLst/>
          </a:prstGeom>
        </p:spPr>
      </p:pic>
      <p:pic>
        <p:nvPicPr>
          <p:cNvPr id="11" name="Bildobjekt 10">
            <a:extLst>
              <a:ext uri="{FF2B5EF4-FFF2-40B4-BE49-F238E27FC236}">
                <a16:creationId xmlns:a16="http://schemas.microsoft.com/office/drawing/2014/main" id="{8D98B43D-F1BB-4AAF-AA55-84B3FCC4F0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5183" y="2057400"/>
            <a:ext cx="4572000" cy="3429000"/>
          </a:xfrm>
          <a:prstGeom prst="rect">
            <a:avLst/>
          </a:prstGeom>
        </p:spPr>
      </p:pic>
    </p:spTree>
    <p:extLst>
      <p:ext uri="{BB962C8B-B14F-4D97-AF65-F5344CB8AC3E}">
        <p14:creationId xmlns:p14="http://schemas.microsoft.com/office/powerpoint/2010/main" val="73982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C38A04-9FDC-445B-A325-0653B168674C}"/>
              </a:ext>
            </a:extLst>
          </p:cNvPr>
          <p:cNvSpPr>
            <a:spLocks noGrp="1"/>
          </p:cNvSpPr>
          <p:nvPr>
            <p:ph type="title"/>
          </p:nvPr>
        </p:nvSpPr>
        <p:spPr/>
        <p:txBody>
          <a:bodyPr>
            <a:normAutofit/>
          </a:bodyPr>
          <a:lstStyle/>
          <a:p>
            <a:r>
              <a:rPr lang="sv-SE" dirty="0">
                <a:solidFill>
                  <a:srgbClr val="1A7BE6"/>
                </a:solidFill>
              </a:rPr>
              <a:t>	</a:t>
            </a:r>
            <a:r>
              <a:rPr lang="sv-SE" sz="6000" dirty="0" err="1">
                <a:solidFill>
                  <a:srgbClr val="1A7BE6"/>
                </a:solidFill>
              </a:rPr>
              <a:t>Successes</a:t>
            </a:r>
            <a:r>
              <a:rPr lang="sv-SE" sz="6000" dirty="0">
                <a:solidFill>
                  <a:srgbClr val="1A7BE6"/>
                </a:solidFill>
              </a:rPr>
              <a:t>					</a:t>
            </a:r>
            <a:endParaRPr lang="sv-SE" sz="1200" dirty="0"/>
          </a:p>
        </p:txBody>
      </p:sp>
      <p:pic>
        <p:nvPicPr>
          <p:cNvPr id="4" name="Bildobjekt 3">
            <a:extLst>
              <a:ext uri="{FF2B5EF4-FFF2-40B4-BE49-F238E27FC236}">
                <a16:creationId xmlns:a16="http://schemas.microsoft.com/office/drawing/2014/main" id="{CD1BE7CC-7B68-4536-B474-1B262FDBA4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1301" y="63331"/>
            <a:ext cx="2931765" cy="1674029"/>
          </a:xfrm>
          <a:prstGeom prst="rect">
            <a:avLst/>
          </a:prstGeom>
        </p:spPr>
      </p:pic>
      <p:pic>
        <p:nvPicPr>
          <p:cNvPr id="3" name="Platshållare för innehåll 2">
            <a:extLst>
              <a:ext uri="{FF2B5EF4-FFF2-40B4-BE49-F238E27FC236}">
                <a16:creationId xmlns:a16="http://schemas.microsoft.com/office/drawing/2014/main" id="{06796813-88A0-4C3D-99D6-309EAF77BC13}"/>
              </a:ext>
            </a:extLst>
          </p:cNvPr>
          <p:cNvPicPr>
            <a:picLocks noGrp="1" noChangeAspect="1"/>
          </p:cNvPicPr>
          <p:nvPr>
            <p:ph idx="1"/>
          </p:nvPr>
        </p:nvPicPr>
        <p:blipFill>
          <a:blip r:embed="rId4"/>
          <a:stretch>
            <a:fillRect/>
          </a:stretch>
        </p:blipFill>
        <p:spPr>
          <a:xfrm>
            <a:off x="1097280" y="1937624"/>
            <a:ext cx="8177245" cy="3943223"/>
          </a:xfrm>
          <a:prstGeom prst="rect">
            <a:avLst/>
          </a:prstGeom>
        </p:spPr>
      </p:pic>
    </p:spTree>
    <p:extLst>
      <p:ext uri="{BB962C8B-B14F-4D97-AF65-F5344CB8AC3E}">
        <p14:creationId xmlns:p14="http://schemas.microsoft.com/office/powerpoint/2010/main" val="1369155737"/>
      </p:ext>
    </p:extLst>
  </p:cSld>
  <p:clrMapOvr>
    <a:masterClrMapping/>
  </p:clrMapOvr>
</p:sld>
</file>

<file path=ppt/theme/theme1.xml><?xml version="1.0" encoding="utf-8"?>
<a:theme xmlns:a="http://schemas.openxmlformats.org/drawingml/2006/main" name="Office-tema">
  <a:themeElements>
    <a:clrScheme name="Blå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Återblick">
  <a:themeElements>
    <a:clrScheme name="Återblick">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Åter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Åter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8BF7152CABC574992BB5CDB2BDB345B" ma:contentTypeVersion="8" ma:contentTypeDescription="Skapa ett nytt dokument." ma:contentTypeScope="" ma:versionID="d5d294405b31db0cd5357df367f54a9b">
  <xsd:schema xmlns:xsd="http://www.w3.org/2001/XMLSchema" xmlns:xs="http://www.w3.org/2001/XMLSchema" xmlns:p="http://schemas.microsoft.com/office/2006/metadata/properties" xmlns:ns2="44061ef7-8618-49bc-a675-a53f45adeff9" targetNamespace="http://schemas.microsoft.com/office/2006/metadata/properties" ma:root="true" ma:fieldsID="1388771dc184ac02f8715026e0117905" ns2:_="">
    <xsd:import namespace="44061ef7-8618-49bc-a675-a53f45adeff9"/>
    <xsd:element name="properties">
      <xsd:complexType>
        <xsd:sequence>
          <xsd:element name="documentManagement">
            <xsd:complexType>
              <xsd:all>
                <xsd:element ref="ns2:hpyi" minOccurs="0"/>
                <xsd:element ref="ns2:_x0069_lx9" minOccurs="0"/>
                <xsd:element ref="ns2:iptc" minOccurs="0"/>
                <xsd:element ref="ns2:p3ed" minOccurs="0"/>
                <xsd:element ref="ns2:mshh" minOccurs="0"/>
                <xsd:element ref="ns2:Filter_x0020_Anneli" minOccurs="0"/>
                <xsd:element ref="ns2:_x0069_rr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061ef7-8618-49bc-a675-a53f45adeff9" elementFormDefault="qualified">
    <xsd:import namespace="http://schemas.microsoft.com/office/2006/documentManagement/types"/>
    <xsd:import namespace="http://schemas.microsoft.com/office/infopath/2007/PartnerControls"/>
    <xsd:element name="hpyi" ma:index="8" nillable="true" ma:displayName="Projektadministration" ma:internalName="hpyi">
      <xsd:simpleType>
        <xsd:restriction base="dms:Text"/>
      </xsd:simpleType>
    </xsd:element>
    <xsd:element name="_x0069_lx9" ma:index="9" nillable="true" ma:displayName="Objektinfo" ma:internalName="_x0069_lx9">
      <xsd:simpleType>
        <xsd:restriction base="dms:Text"/>
      </xsd:simpleType>
    </xsd:element>
    <xsd:element name="iptc" ma:index="10" nillable="true" ma:displayName="Partner" ma:internalName="iptc">
      <xsd:simpleType>
        <xsd:restriction base="dms:Text"/>
      </xsd:simpleType>
    </xsd:element>
    <xsd:element name="p3ed" ma:index="11" nillable="true" ma:displayName="Projektinformation" ma:internalName="p3ed">
      <xsd:simpleType>
        <xsd:restriction base="dms:Text"/>
      </xsd:simpleType>
    </xsd:element>
    <xsd:element name="mshh" ma:index="12" nillable="true" ma:displayName="Uppföljning" ma:internalName="mshh">
      <xsd:simpleType>
        <xsd:restriction base="dms:Text"/>
      </xsd:simpleType>
    </xsd:element>
    <xsd:element name="Filter_x0020_Anneli" ma:index="13" nillable="true" ma:displayName="Filter Anneli" ma:internalName="Filter_x0020_Anneli">
      <xsd:complexType>
        <xsd:complexContent>
          <xsd:extension base="dms:MultiChoice">
            <xsd:sequence>
              <xsd:element name="Value" maxOccurs="unbounded" minOccurs="0" nillable="true">
                <xsd:simpleType>
                  <xsd:restriction base="dms:Choice">
                    <xsd:enumeration value="Administration"/>
                    <xsd:enumeration value="Information"/>
                    <xsd:enumeration value="Objektinformation"/>
                    <xsd:enumeration value="Partner"/>
                  </xsd:restriction>
                </xsd:simpleType>
              </xsd:element>
            </xsd:sequence>
          </xsd:extension>
        </xsd:complexContent>
      </xsd:complexType>
    </xsd:element>
    <xsd:element name="_x0069_rr1" ma:index="14" nillable="true" ma:displayName="Administration" ma:internalName="_x0069_rr1">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ma:readOnly="true"/>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3ed xmlns="44061ef7-8618-49bc-a675-a53f45adeff9" xsi:nil="true"/>
    <_x0069_lx9 xmlns="44061ef7-8618-49bc-a675-a53f45adeff9" xsi:nil="true"/>
    <Filter_x0020_Anneli xmlns="44061ef7-8618-49bc-a675-a53f45adeff9"/>
    <_x0069_rr1 xmlns="44061ef7-8618-49bc-a675-a53f45adeff9" xsi:nil="true"/>
    <iptc xmlns="44061ef7-8618-49bc-a675-a53f45adeff9" xsi:nil="true"/>
    <mshh xmlns="44061ef7-8618-49bc-a675-a53f45adeff9" xsi:nil="true"/>
    <hpyi xmlns="44061ef7-8618-49bc-a675-a53f45adeff9" xsi:nil="true"/>
  </documentManagement>
</p:properties>
</file>

<file path=customXml/itemProps1.xml><?xml version="1.0" encoding="utf-8"?>
<ds:datastoreItem xmlns:ds="http://schemas.openxmlformats.org/officeDocument/2006/customXml" ds:itemID="{AD5A90B9-995A-44A6-84B0-6719A8320C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061ef7-8618-49bc-a675-a53f45adef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B1DE38-09CD-4E52-B367-6142591DB07C}">
  <ds:schemaRefs>
    <ds:schemaRef ds:uri="http://schemas.microsoft.com/sharepoint/v3/contenttype/forms"/>
  </ds:schemaRefs>
</ds:datastoreItem>
</file>

<file path=customXml/itemProps3.xml><?xml version="1.0" encoding="utf-8"?>
<ds:datastoreItem xmlns:ds="http://schemas.openxmlformats.org/officeDocument/2006/customXml" ds:itemID="{CAA4E2D4-39F4-4C97-B9C7-5209733224F2}">
  <ds:schemaRefs>
    <ds:schemaRef ds:uri="http://schemas.microsoft.com/office/2006/documentManagement/types"/>
    <ds:schemaRef ds:uri="44061ef7-8618-49bc-a675-a53f45adeff9"/>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525</TotalTime>
  <Words>289</Words>
  <Application>Microsoft Office PowerPoint</Application>
  <PresentationFormat>Bredbild</PresentationFormat>
  <Paragraphs>41</Paragraphs>
  <Slides>6</Slides>
  <Notes>4</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6</vt:i4>
      </vt:variant>
    </vt:vector>
  </HeadingPairs>
  <TitlesOfParts>
    <vt:vector size="11" baseType="lpstr">
      <vt:lpstr>Arial</vt:lpstr>
      <vt:lpstr>Calibri</vt:lpstr>
      <vt:lpstr>Calibri Light</vt:lpstr>
      <vt:lpstr>Office-tema</vt:lpstr>
      <vt:lpstr>Återblick</vt:lpstr>
      <vt:lpstr>LIFE Coast Benefit</vt:lpstr>
      <vt:lpstr>      </vt:lpstr>
      <vt:lpstr>LIFE Coast Benefit</vt:lpstr>
      <vt:lpstr> Project management     </vt:lpstr>
      <vt:lpstr> Challenges    </vt:lpstr>
      <vt:lpstr> Successes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Coast Benefit</dc:title>
  <dc:creator>Lundgren Anneli</dc:creator>
  <cp:lastModifiedBy>Lundgren Anneli</cp:lastModifiedBy>
  <cp:revision>32</cp:revision>
  <cp:lastPrinted>2019-05-07T08:45:47Z</cp:lastPrinted>
  <dcterms:created xsi:type="dcterms:W3CDTF">2019-03-14T12:08:31Z</dcterms:created>
  <dcterms:modified xsi:type="dcterms:W3CDTF">2019-05-13T11:36:11Z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0x01010058BF7152CABC574992BB5CDB2BDB345B</vt:lpwstr>
  </property>
</Properties>
</file>